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81" r:id="rId5"/>
    <p:sldId id="256" r:id="rId6"/>
    <p:sldId id="366" r:id="rId7"/>
    <p:sldId id="380" r:id="rId8"/>
    <p:sldId id="385" r:id="rId9"/>
    <p:sldId id="360" r:id="rId10"/>
    <p:sldId id="387" r:id="rId11"/>
    <p:sldId id="371" r:id="rId12"/>
    <p:sldId id="386" r:id="rId13"/>
    <p:sldId id="368" r:id="rId14"/>
    <p:sldId id="372" r:id="rId15"/>
    <p:sldId id="367" r:id="rId16"/>
    <p:sldId id="373" r:id="rId17"/>
    <p:sldId id="355" r:id="rId18"/>
    <p:sldId id="388" r:id="rId19"/>
    <p:sldId id="389" r:id="rId20"/>
    <p:sldId id="382" r:id="rId21"/>
    <p:sldId id="383" r:id="rId22"/>
    <p:sldId id="384" r:id="rId23"/>
    <p:sldId id="314" r:id="rId24"/>
    <p:sldId id="39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9FCB1-5F5E-4515-A5C0-854D7A8CC082}" v="153" dt="2019-07-22T09:48:09.644"/>
    <p1510:client id="{AAE71C1C-112D-4B6E-A036-3181DDF4587F}" v="22" dt="2019-07-22T12:43:17.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43" autoAdjust="0"/>
    <p:restoredTop sz="94660"/>
  </p:normalViewPr>
  <p:slideViewPr>
    <p:cSldViewPr snapToGrid="0">
      <p:cViewPr varScale="1">
        <p:scale>
          <a:sx n="88" d="100"/>
          <a:sy n="88" d="100"/>
        </p:scale>
        <p:origin x="129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AAE71C1C-112D-4B6E-A036-3181DDF4587F}"/>
    <pc:docChg chg="undo custSel addSld delSld modSld">
      <pc:chgData name="Kyle Tidswell-Brown" userId="3518c4a0-5c99-4880-b127-cb60ccf11a39" providerId="ADAL" clId="{AAE71C1C-112D-4B6E-A036-3181DDF4587F}" dt="2019-07-22T12:43:20.652" v="273" actId="208"/>
      <pc:docMkLst>
        <pc:docMk/>
      </pc:docMkLst>
      <pc:sldChg chg="modSp">
        <pc:chgData name="Kyle Tidswell-Brown" userId="3518c4a0-5c99-4880-b127-cb60ccf11a39" providerId="ADAL" clId="{AAE71C1C-112D-4B6E-A036-3181DDF4587F}" dt="2019-07-22T11:26:36.712" v="0" actId="20577"/>
        <pc:sldMkLst>
          <pc:docMk/>
          <pc:sldMk cId="2637481266" sldId="256"/>
        </pc:sldMkLst>
        <pc:spChg chg="mod">
          <ac:chgData name="Kyle Tidswell-Brown" userId="3518c4a0-5c99-4880-b127-cb60ccf11a39" providerId="ADAL" clId="{AAE71C1C-112D-4B6E-A036-3181DDF4587F}" dt="2019-07-22T11:26:36.712" v="0" actId="20577"/>
          <ac:spMkLst>
            <pc:docMk/>
            <pc:sldMk cId="2637481266" sldId="256"/>
            <ac:spMk id="19" creationId="{5252A847-DE45-4FA3-A1F8-EEBEB845FF8E}"/>
          </ac:spMkLst>
        </pc:spChg>
      </pc:sldChg>
      <pc:sldChg chg="addSp delSp modSp">
        <pc:chgData name="Kyle Tidswell-Brown" userId="3518c4a0-5c99-4880-b127-cb60ccf11a39" providerId="ADAL" clId="{AAE71C1C-112D-4B6E-A036-3181DDF4587F}" dt="2019-07-22T12:43:20.652" v="273" actId="208"/>
        <pc:sldMkLst>
          <pc:docMk/>
          <pc:sldMk cId="636014570" sldId="314"/>
        </pc:sldMkLst>
        <pc:spChg chg="del">
          <ac:chgData name="Kyle Tidswell-Brown" userId="3518c4a0-5c99-4880-b127-cb60ccf11a39" providerId="ADAL" clId="{AAE71C1C-112D-4B6E-A036-3181DDF4587F}" dt="2019-07-22T12:42:22.638" v="268" actId="478"/>
          <ac:spMkLst>
            <pc:docMk/>
            <pc:sldMk cId="636014570" sldId="314"/>
            <ac:spMk id="13" creationId="{4ADDFB0D-1024-45F1-BBEF-31805FE2A310}"/>
          </ac:spMkLst>
        </pc:spChg>
        <pc:spChg chg="del">
          <ac:chgData name="Kyle Tidswell-Brown" userId="3518c4a0-5c99-4880-b127-cb60ccf11a39" providerId="ADAL" clId="{AAE71C1C-112D-4B6E-A036-3181DDF4587F}" dt="2019-07-22T12:42:22.638" v="268" actId="478"/>
          <ac:spMkLst>
            <pc:docMk/>
            <pc:sldMk cId="636014570" sldId="314"/>
            <ac:spMk id="14" creationId="{ACBDDE73-81D9-47C6-8828-7CE60A8EA4F1}"/>
          </ac:spMkLst>
        </pc:spChg>
        <pc:spChg chg="del">
          <ac:chgData name="Kyle Tidswell-Brown" userId="3518c4a0-5c99-4880-b127-cb60ccf11a39" providerId="ADAL" clId="{AAE71C1C-112D-4B6E-A036-3181DDF4587F}" dt="2019-07-22T12:42:22.638" v="268" actId="478"/>
          <ac:spMkLst>
            <pc:docMk/>
            <pc:sldMk cId="636014570" sldId="314"/>
            <ac:spMk id="15" creationId="{CB7EB7EB-0527-4993-8CB3-B167C3972F30}"/>
          </ac:spMkLst>
        </pc:spChg>
        <pc:spChg chg="del">
          <ac:chgData name="Kyle Tidswell-Brown" userId="3518c4a0-5c99-4880-b127-cb60ccf11a39" providerId="ADAL" clId="{AAE71C1C-112D-4B6E-A036-3181DDF4587F}" dt="2019-07-22T12:42:22.638" v="268" actId="478"/>
          <ac:spMkLst>
            <pc:docMk/>
            <pc:sldMk cId="636014570" sldId="314"/>
            <ac:spMk id="16" creationId="{82151305-CA17-41DD-9C9C-6A967F1872CA}"/>
          </ac:spMkLst>
        </pc:spChg>
        <pc:spChg chg="del">
          <ac:chgData name="Kyle Tidswell-Brown" userId="3518c4a0-5c99-4880-b127-cb60ccf11a39" providerId="ADAL" clId="{AAE71C1C-112D-4B6E-A036-3181DDF4587F}" dt="2019-07-22T12:42:22.638" v="268" actId="478"/>
          <ac:spMkLst>
            <pc:docMk/>
            <pc:sldMk cId="636014570" sldId="314"/>
            <ac:spMk id="17" creationId="{1F8A4094-5B49-4DF1-89E3-853BE308CFB0}"/>
          </ac:spMkLst>
        </pc:spChg>
        <pc:spChg chg="add mod">
          <ac:chgData name="Kyle Tidswell-Brown" userId="3518c4a0-5c99-4880-b127-cb60ccf11a39" providerId="ADAL" clId="{AAE71C1C-112D-4B6E-A036-3181DDF4587F}" dt="2019-07-22T12:43:20.652" v="273" actId="208"/>
          <ac:spMkLst>
            <pc:docMk/>
            <pc:sldMk cId="636014570" sldId="314"/>
            <ac:spMk id="18" creationId="{88198E0F-343D-4146-A3F9-E7364B0DBB7F}"/>
          </ac:spMkLst>
        </pc:spChg>
        <pc:spChg chg="mod">
          <ac:chgData name="Kyle Tidswell-Brown" userId="3518c4a0-5c99-4880-b127-cb60ccf11a39" providerId="ADAL" clId="{AAE71C1C-112D-4B6E-A036-3181DDF4587F}" dt="2019-07-22T12:42:28.102" v="271" actId="122"/>
          <ac:spMkLst>
            <pc:docMk/>
            <pc:sldMk cId="636014570" sldId="314"/>
            <ac:spMk id="19" creationId="{5252A847-DE45-4FA3-A1F8-EEBEB845FF8E}"/>
          </ac:spMkLst>
        </pc:spChg>
        <pc:spChg chg="del">
          <ac:chgData name="Kyle Tidswell-Brown" userId="3518c4a0-5c99-4880-b127-cb60ccf11a39" providerId="ADAL" clId="{AAE71C1C-112D-4B6E-A036-3181DDF4587F}" dt="2019-07-22T12:42:22.638" v="268" actId="478"/>
          <ac:spMkLst>
            <pc:docMk/>
            <pc:sldMk cId="636014570" sldId="314"/>
            <ac:spMk id="20" creationId="{BD7AF6CE-4A65-4A43-944E-C3A08F8CA1A5}"/>
          </ac:spMkLst>
        </pc:spChg>
        <pc:spChg chg="add mod">
          <ac:chgData name="Kyle Tidswell-Brown" userId="3518c4a0-5c99-4880-b127-cb60ccf11a39" providerId="ADAL" clId="{AAE71C1C-112D-4B6E-A036-3181DDF4587F}" dt="2019-07-22T12:43:20.652" v="273" actId="208"/>
          <ac:spMkLst>
            <pc:docMk/>
            <pc:sldMk cId="636014570" sldId="314"/>
            <ac:spMk id="21" creationId="{65ABB84D-EE94-4473-B9E3-7284E337A300}"/>
          </ac:spMkLst>
        </pc:spChg>
        <pc:spChg chg="del">
          <ac:chgData name="Kyle Tidswell-Brown" userId="3518c4a0-5c99-4880-b127-cb60ccf11a39" providerId="ADAL" clId="{AAE71C1C-112D-4B6E-A036-3181DDF4587F}" dt="2019-07-22T12:42:22.638" v="268" actId="478"/>
          <ac:spMkLst>
            <pc:docMk/>
            <pc:sldMk cId="636014570" sldId="314"/>
            <ac:spMk id="22" creationId="{76E9531E-7FDA-4546-880E-1D6F4EFDA3A2}"/>
          </ac:spMkLst>
        </pc:spChg>
        <pc:spChg chg="add mod">
          <ac:chgData name="Kyle Tidswell-Brown" userId="3518c4a0-5c99-4880-b127-cb60ccf11a39" providerId="ADAL" clId="{AAE71C1C-112D-4B6E-A036-3181DDF4587F}" dt="2019-07-22T12:43:20.652" v="273" actId="208"/>
          <ac:spMkLst>
            <pc:docMk/>
            <pc:sldMk cId="636014570" sldId="314"/>
            <ac:spMk id="26" creationId="{A4767EF9-AA2F-415A-9077-6863F739D4DC}"/>
          </ac:spMkLst>
        </pc:spChg>
        <pc:spChg chg="add">
          <ac:chgData name="Kyle Tidswell-Brown" userId="3518c4a0-5c99-4880-b127-cb60ccf11a39" providerId="ADAL" clId="{AAE71C1C-112D-4B6E-A036-3181DDF4587F}" dt="2019-07-22T12:42:23.089" v="269"/>
          <ac:spMkLst>
            <pc:docMk/>
            <pc:sldMk cId="636014570" sldId="314"/>
            <ac:spMk id="27" creationId="{76E949DA-EED9-4D0E-9E59-D5B5809F11FC}"/>
          </ac:spMkLst>
        </pc:spChg>
        <pc:spChg chg="add">
          <ac:chgData name="Kyle Tidswell-Brown" userId="3518c4a0-5c99-4880-b127-cb60ccf11a39" providerId="ADAL" clId="{AAE71C1C-112D-4B6E-A036-3181DDF4587F}" dt="2019-07-22T12:42:23.089" v="269"/>
          <ac:spMkLst>
            <pc:docMk/>
            <pc:sldMk cId="636014570" sldId="314"/>
            <ac:spMk id="28" creationId="{32B26D37-2BEA-4438-BC7D-491379245C22}"/>
          </ac:spMkLst>
        </pc:spChg>
        <pc:spChg chg="add">
          <ac:chgData name="Kyle Tidswell-Brown" userId="3518c4a0-5c99-4880-b127-cb60ccf11a39" providerId="ADAL" clId="{AAE71C1C-112D-4B6E-A036-3181DDF4587F}" dt="2019-07-22T12:42:23.089" v="269"/>
          <ac:spMkLst>
            <pc:docMk/>
            <pc:sldMk cId="636014570" sldId="314"/>
            <ac:spMk id="29" creationId="{B683EE4D-5638-4C5B-AFF2-0A2F23DCC749}"/>
          </ac:spMkLst>
        </pc:spChg>
        <pc:spChg chg="add mod">
          <ac:chgData name="Kyle Tidswell-Brown" userId="3518c4a0-5c99-4880-b127-cb60ccf11a39" providerId="ADAL" clId="{AAE71C1C-112D-4B6E-A036-3181DDF4587F}" dt="2019-07-22T12:43:20.652" v="273" actId="208"/>
          <ac:spMkLst>
            <pc:docMk/>
            <pc:sldMk cId="636014570" sldId="314"/>
            <ac:spMk id="30" creationId="{153BDDBD-9BE2-4E76-8C9A-3B290070F564}"/>
          </ac:spMkLst>
        </pc:spChg>
        <pc:picChg chg="del">
          <ac:chgData name="Kyle Tidswell-Brown" userId="3518c4a0-5c99-4880-b127-cb60ccf11a39" providerId="ADAL" clId="{AAE71C1C-112D-4B6E-A036-3181DDF4587F}" dt="2019-07-22T12:42:22.638" v="268" actId="478"/>
          <ac:picMkLst>
            <pc:docMk/>
            <pc:sldMk cId="636014570" sldId="314"/>
            <ac:picMk id="23" creationId="{1811522B-0ED1-4963-BD66-1A93267CF9B0}"/>
          </ac:picMkLst>
        </pc:picChg>
        <pc:picChg chg="del">
          <ac:chgData name="Kyle Tidswell-Brown" userId="3518c4a0-5c99-4880-b127-cb60ccf11a39" providerId="ADAL" clId="{AAE71C1C-112D-4B6E-A036-3181DDF4587F}" dt="2019-07-22T12:42:22.638" v="268" actId="478"/>
          <ac:picMkLst>
            <pc:docMk/>
            <pc:sldMk cId="636014570" sldId="314"/>
            <ac:picMk id="24" creationId="{79E8518F-BF6D-4AD9-9F5D-BA4CC450A4A8}"/>
          </ac:picMkLst>
        </pc:picChg>
        <pc:picChg chg="del">
          <ac:chgData name="Kyle Tidswell-Brown" userId="3518c4a0-5c99-4880-b127-cb60ccf11a39" providerId="ADAL" clId="{AAE71C1C-112D-4B6E-A036-3181DDF4587F}" dt="2019-07-22T12:42:22.638" v="268" actId="478"/>
          <ac:picMkLst>
            <pc:docMk/>
            <pc:sldMk cId="636014570" sldId="314"/>
            <ac:picMk id="25" creationId="{CF6BBBA1-7B9A-4BAA-8307-F2386418A832}"/>
          </ac:picMkLst>
        </pc:picChg>
        <pc:picChg chg="add">
          <ac:chgData name="Kyle Tidswell-Brown" userId="3518c4a0-5c99-4880-b127-cb60ccf11a39" providerId="ADAL" clId="{AAE71C1C-112D-4B6E-A036-3181DDF4587F}" dt="2019-07-22T12:42:23.089" v="269"/>
          <ac:picMkLst>
            <pc:docMk/>
            <pc:sldMk cId="636014570" sldId="314"/>
            <ac:picMk id="31" creationId="{CF947449-EF24-47B3-9BB2-10F57E9135D3}"/>
          </ac:picMkLst>
        </pc:picChg>
        <pc:picChg chg="add">
          <ac:chgData name="Kyle Tidswell-Brown" userId="3518c4a0-5c99-4880-b127-cb60ccf11a39" providerId="ADAL" clId="{AAE71C1C-112D-4B6E-A036-3181DDF4587F}" dt="2019-07-22T12:42:23.089" v="269"/>
          <ac:picMkLst>
            <pc:docMk/>
            <pc:sldMk cId="636014570" sldId="314"/>
            <ac:picMk id="32" creationId="{CFE8D93D-5693-4024-85F4-6F398D0C3E55}"/>
          </ac:picMkLst>
        </pc:picChg>
        <pc:picChg chg="add">
          <ac:chgData name="Kyle Tidswell-Brown" userId="3518c4a0-5c99-4880-b127-cb60ccf11a39" providerId="ADAL" clId="{AAE71C1C-112D-4B6E-A036-3181DDF4587F}" dt="2019-07-22T12:42:23.089" v="269"/>
          <ac:picMkLst>
            <pc:docMk/>
            <pc:sldMk cId="636014570" sldId="314"/>
            <ac:picMk id="33" creationId="{7EF11B8B-723E-464E-BFF1-F7704E4B70AE}"/>
          </ac:picMkLst>
        </pc:picChg>
      </pc:sldChg>
      <pc:sldChg chg="del">
        <pc:chgData name="Kyle Tidswell-Brown" userId="3518c4a0-5c99-4880-b127-cb60ccf11a39" providerId="ADAL" clId="{AAE71C1C-112D-4B6E-A036-3181DDF4587F}" dt="2019-07-22T12:33:18.661" v="30" actId="2696"/>
        <pc:sldMkLst>
          <pc:docMk/>
          <pc:sldMk cId="1669721746" sldId="365"/>
        </pc:sldMkLst>
      </pc:sldChg>
      <pc:sldChg chg="addSp delSp modSp">
        <pc:chgData name="Kyle Tidswell-Brown" userId="3518c4a0-5c99-4880-b127-cb60ccf11a39" providerId="ADAL" clId="{AAE71C1C-112D-4B6E-A036-3181DDF4587F}" dt="2019-07-22T12:38:12.314" v="83" actId="12788"/>
        <pc:sldMkLst>
          <pc:docMk/>
          <pc:sldMk cId="35291409" sldId="368"/>
        </pc:sldMkLst>
        <pc:spChg chg="mod topLvl">
          <ac:chgData name="Kyle Tidswell-Brown" userId="3518c4a0-5c99-4880-b127-cb60ccf11a39" providerId="ADAL" clId="{AAE71C1C-112D-4B6E-A036-3181DDF4587F}" dt="2019-07-22T12:38:08.146" v="82" actId="12788"/>
          <ac:spMkLst>
            <pc:docMk/>
            <pc:sldMk cId="35291409" sldId="368"/>
            <ac:spMk id="7" creationId="{D11D1D1E-C730-401A-8ABD-9E63133933BE}"/>
          </ac:spMkLst>
        </pc:spChg>
        <pc:spChg chg="mod topLvl">
          <ac:chgData name="Kyle Tidswell-Brown" userId="3518c4a0-5c99-4880-b127-cb60ccf11a39" providerId="ADAL" clId="{AAE71C1C-112D-4B6E-A036-3181DDF4587F}" dt="2019-07-22T12:38:03.928" v="81" actId="12788"/>
          <ac:spMkLst>
            <pc:docMk/>
            <pc:sldMk cId="35291409" sldId="368"/>
            <ac:spMk id="10" creationId="{90FEDC22-FABD-4DE5-8179-D34AAD155A8C}"/>
          </ac:spMkLst>
        </pc:spChg>
        <pc:spChg chg="mod topLvl">
          <ac:chgData name="Kyle Tidswell-Brown" userId="3518c4a0-5c99-4880-b127-cb60ccf11a39" providerId="ADAL" clId="{AAE71C1C-112D-4B6E-A036-3181DDF4587F}" dt="2019-07-22T12:38:03.928" v="81" actId="12788"/>
          <ac:spMkLst>
            <pc:docMk/>
            <pc:sldMk cId="35291409" sldId="368"/>
            <ac:spMk id="11" creationId="{5D11B688-D0E9-46D8-8ECF-E62550B9ADD1}"/>
          </ac:spMkLst>
        </pc:spChg>
        <pc:spChg chg="mod topLvl">
          <ac:chgData name="Kyle Tidswell-Brown" userId="3518c4a0-5c99-4880-b127-cb60ccf11a39" providerId="ADAL" clId="{AAE71C1C-112D-4B6E-A036-3181DDF4587F}" dt="2019-07-22T12:38:03.928" v="81" actId="12788"/>
          <ac:spMkLst>
            <pc:docMk/>
            <pc:sldMk cId="35291409" sldId="368"/>
            <ac:spMk id="12" creationId="{2FD2639C-FE79-436B-939A-4EF3B8674590}"/>
          </ac:spMkLst>
        </pc:spChg>
        <pc:spChg chg="mod topLvl">
          <ac:chgData name="Kyle Tidswell-Brown" userId="3518c4a0-5c99-4880-b127-cb60ccf11a39" providerId="ADAL" clId="{AAE71C1C-112D-4B6E-A036-3181DDF4587F}" dt="2019-07-22T12:38:08.146" v="82" actId="12788"/>
          <ac:spMkLst>
            <pc:docMk/>
            <pc:sldMk cId="35291409" sldId="368"/>
            <ac:spMk id="13" creationId="{D87018B1-97AF-49FD-B648-FACC384B52D7}"/>
          </ac:spMkLst>
        </pc:spChg>
        <pc:spChg chg="mod topLvl">
          <ac:chgData name="Kyle Tidswell-Brown" userId="3518c4a0-5c99-4880-b127-cb60ccf11a39" providerId="ADAL" clId="{AAE71C1C-112D-4B6E-A036-3181DDF4587F}" dt="2019-07-22T12:38:12.314" v="83" actId="12788"/>
          <ac:spMkLst>
            <pc:docMk/>
            <pc:sldMk cId="35291409" sldId="368"/>
            <ac:spMk id="21" creationId="{716BF299-F468-4EDC-AD44-83D9948B97FC}"/>
          </ac:spMkLst>
        </pc:spChg>
        <pc:spChg chg="mod topLvl">
          <ac:chgData name="Kyle Tidswell-Brown" userId="3518c4a0-5c99-4880-b127-cb60ccf11a39" providerId="ADAL" clId="{AAE71C1C-112D-4B6E-A036-3181DDF4587F}" dt="2019-07-22T12:38:12.314" v="83" actId="12788"/>
          <ac:spMkLst>
            <pc:docMk/>
            <pc:sldMk cId="35291409" sldId="368"/>
            <ac:spMk id="22" creationId="{62A8D177-2AED-458D-8A52-308D3838BB51}"/>
          </ac:spMkLst>
        </pc:spChg>
        <pc:spChg chg="mod topLvl">
          <ac:chgData name="Kyle Tidswell-Brown" userId="3518c4a0-5c99-4880-b127-cb60ccf11a39" providerId="ADAL" clId="{AAE71C1C-112D-4B6E-A036-3181DDF4587F}" dt="2019-07-22T12:38:08.146" v="82" actId="12788"/>
          <ac:spMkLst>
            <pc:docMk/>
            <pc:sldMk cId="35291409" sldId="368"/>
            <ac:spMk id="23" creationId="{8B76683A-11ED-44F9-A040-50ECA225E2BF}"/>
          </ac:spMkLst>
        </pc:spChg>
        <pc:spChg chg="mod topLvl">
          <ac:chgData name="Kyle Tidswell-Brown" userId="3518c4a0-5c99-4880-b127-cb60ccf11a39" providerId="ADAL" clId="{AAE71C1C-112D-4B6E-A036-3181DDF4587F}" dt="2019-07-22T12:38:12.314" v="83" actId="12788"/>
          <ac:spMkLst>
            <pc:docMk/>
            <pc:sldMk cId="35291409" sldId="368"/>
            <ac:spMk id="24" creationId="{832583D1-D624-42AA-A4BA-2D1C428710AE}"/>
          </ac:spMkLst>
        </pc:spChg>
        <pc:spChg chg="mod topLvl">
          <ac:chgData name="Kyle Tidswell-Brown" userId="3518c4a0-5c99-4880-b127-cb60ccf11a39" providerId="ADAL" clId="{AAE71C1C-112D-4B6E-A036-3181DDF4587F}" dt="2019-07-22T12:38:03.928" v="81" actId="12788"/>
          <ac:spMkLst>
            <pc:docMk/>
            <pc:sldMk cId="35291409" sldId="368"/>
            <ac:spMk id="27" creationId="{90632B31-92C5-44D0-84C8-DC8045173BD8}"/>
          </ac:spMkLst>
        </pc:spChg>
        <pc:spChg chg="mod topLvl">
          <ac:chgData name="Kyle Tidswell-Brown" userId="3518c4a0-5c99-4880-b127-cb60ccf11a39" providerId="ADAL" clId="{AAE71C1C-112D-4B6E-A036-3181DDF4587F}" dt="2019-07-22T12:38:08.146" v="82" actId="12788"/>
          <ac:spMkLst>
            <pc:docMk/>
            <pc:sldMk cId="35291409" sldId="368"/>
            <ac:spMk id="28" creationId="{45534AE6-833B-4E43-93D2-BDE7D57800C2}"/>
          </ac:spMkLst>
        </pc:spChg>
        <pc:spChg chg="mod topLvl">
          <ac:chgData name="Kyle Tidswell-Brown" userId="3518c4a0-5c99-4880-b127-cb60ccf11a39" providerId="ADAL" clId="{AAE71C1C-112D-4B6E-A036-3181DDF4587F}" dt="2019-07-22T12:38:12.314" v="83" actId="12788"/>
          <ac:spMkLst>
            <pc:docMk/>
            <pc:sldMk cId="35291409" sldId="368"/>
            <ac:spMk id="29" creationId="{7217383E-4EC3-4876-9815-62AA871E2901}"/>
          </ac:spMkLst>
        </pc:spChg>
        <pc:grpChg chg="add del mod">
          <ac:chgData name="Kyle Tidswell-Brown" userId="3518c4a0-5c99-4880-b127-cb60ccf11a39" providerId="ADAL" clId="{AAE71C1C-112D-4B6E-A036-3181DDF4587F}" dt="2019-07-22T12:37:52.518" v="79" actId="165"/>
          <ac:grpSpMkLst>
            <pc:docMk/>
            <pc:sldMk cId="35291409" sldId="368"/>
            <ac:grpSpMk id="2" creationId="{664D30FD-2AFE-46DD-A4E6-5DD29D7C38AC}"/>
          </ac:grpSpMkLst>
        </pc:grpChg>
        <pc:cxnChg chg="mod topLvl">
          <ac:chgData name="Kyle Tidswell-Brown" userId="3518c4a0-5c99-4880-b127-cb60ccf11a39" providerId="ADAL" clId="{AAE71C1C-112D-4B6E-A036-3181DDF4587F}" dt="2019-07-22T12:37:52.518" v="79" actId="165"/>
          <ac:cxnSpMkLst>
            <pc:docMk/>
            <pc:sldMk cId="35291409" sldId="368"/>
            <ac:cxnSpMk id="14" creationId="{D06E572C-97C8-43BB-8D0E-1FEE779A61BF}"/>
          </ac:cxnSpMkLst>
        </pc:cxnChg>
        <pc:cxnChg chg="mod topLvl">
          <ac:chgData name="Kyle Tidswell-Brown" userId="3518c4a0-5c99-4880-b127-cb60ccf11a39" providerId="ADAL" clId="{AAE71C1C-112D-4B6E-A036-3181DDF4587F}" dt="2019-07-22T12:37:52.518" v="79" actId="165"/>
          <ac:cxnSpMkLst>
            <pc:docMk/>
            <pc:sldMk cId="35291409" sldId="368"/>
            <ac:cxnSpMk id="15" creationId="{FF6626F7-077A-4BA2-9D10-1B6739244CCA}"/>
          </ac:cxnSpMkLst>
        </pc:cxnChg>
        <pc:cxnChg chg="mod topLvl">
          <ac:chgData name="Kyle Tidswell-Brown" userId="3518c4a0-5c99-4880-b127-cb60ccf11a39" providerId="ADAL" clId="{AAE71C1C-112D-4B6E-A036-3181DDF4587F}" dt="2019-07-22T12:37:52.518" v="79" actId="165"/>
          <ac:cxnSpMkLst>
            <pc:docMk/>
            <pc:sldMk cId="35291409" sldId="368"/>
            <ac:cxnSpMk id="16" creationId="{321A0D84-33BF-48EC-A8FF-1620C37CD8A5}"/>
          </ac:cxnSpMkLst>
        </pc:cxnChg>
        <pc:cxnChg chg="mod topLvl">
          <ac:chgData name="Kyle Tidswell-Brown" userId="3518c4a0-5c99-4880-b127-cb60ccf11a39" providerId="ADAL" clId="{AAE71C1C-112D-4B6E-A036-3181DDF4587F}" dt="2019-07-22T12:37:52.518" v="79" actId="165"/>
          <ac:cxnSpMkLst>
            <pc:docMk/>
            <pc:sldMk cId="35291409" sldId="368"/>
            <ac:cxnSpMk id="17" creationId="{307EADD1-8B9B-47BC-B02B-FBAFD5D6830C}"/>
          </ac:cxnSpMkLst>
        </pc:cxnChg>
        <pc:cxnChg chg="mod topLvl">
          <ac:chgData name="Kyle Tidswell-Brown" userId="3518c4a0-5c99-4880-b127-cb60ccf11a39" providerId="ADAL" clId="{AAE71C1C-112D-4B6E-A036-3181DDF4587F}" dt="2019-07-22T12:37:52.518" v="79" actId="165"/>
          <ac:cxnSpMkLst>
            <pc:docMk/>
            <pc:sldMk cId="35291409" sldId="368"/>
            <ac:cxnSpMk id="18" creationId="{C1517EB1-4053-43CE-85A0-DA66B2F9D124}"/>
          </ac:cxnSpMkLst>
        </pc:cxnChg>
        <pc:cxnChg chg="mod topLvl">
          <ac:chgData name="Kyle Tidswell-Brown" userId="3518c4a0-5c99-4880-b127-cb60ccf11a39" providerId="ADAL" clId="{AAE71C1C-112D-4B6E-A036-3181DDF4587F}" dt="2019-07-22T12:37:52.518" v="79" actId="165"/>
          <ac:cxnSpMkLst>
            <pc:docMk/>
            <pc:sldMk cId="35291409" sldId="368"/>
            <ac:cxnSpMk id="20" creationId="{6CBE7F8C-C4E2-4527-91B9-635229DDFCD2}"/>
          </ac:cxnSpMkLst>
        </pc:cxnChg>
        <pc:cxnChg chg="mod topLvl">
          <ac:chgData name="Kyle Tidswell-Brown" userId="3518c4a0-5c99-4880-b127-cb60ccf11a39" providerId="ADAL" clId="{AAE71C1C-112D-4B6E-A036-3181DDF4587F}" dt="2019-07-22T12:37:52.518" v="79" actId="165"/>
          <ac:cxnSpMkLst>
            <pc:docMk/>
            <pc:sldMk cId="35291409" sldId="368"/>
            <ac:cxnSpMk id="25" creationId="{ECCAF99E-2BC2-4E7D-B7F3-5FA89C25EC0B}"/>
          </ac:cxnSpMkLst>
        </pc:cxnChg>
        <pc:cxnChg chg="mod topLvl">
          <ac:chgData name="Kyle Tidswell-Brown" userId="3518c4a0-5c99-4880-b127-cb60ccf11a39" providerId="ADAL" clId="{AAE71C1C-112D-4B6E-A036-3181DDF4587F}" dt="2019-07-22T12:37:52.518" v="79" actId="165"/>
          <ac:cxnSpMkLst>
            <pc:docMk/>
            <pc:sldMk cId="35291409" sldId="368"/>
            <ac:cxnSpMk id="26" creationId="{5B8A1161-C4A2-4ECE-B3C3-1A992A7F3FC5}"/>
          </ac:cxnSpMkLst>
        </pc:cxnChg>
      </pc:sldChg>
      <pc:sldChg chg="addSp delSp modSp del">
        <pc:chgData name="Kyle Tidswell-Brown" userId="3518c4a0-5c99-4880-b127-cb60ccf11a39" providerId="ADAL" clId="{AAE71C1C-112D-4B6E-A036-3181DDF4587F}" dt="2019-07-22T12:37:24.851" v="76" actId="2696"/>
        <pc:sldMkLst>
          <pc:docMk/>
          <pc:sldMk cId="3110294016" sldId="369"/>
        </pc:sldMkLst>
        <pc:graphicFrameChg chg="del">
          <ac:chgData name="Kyle Tidswell-Brown" userId="3518c4a0-5c99-4880-b127-cb60ccf11a39" providerId="ADAL" clId="{AAE71C1C-112D-4B6E-A036-3181DDF4587F}" dt="2019-07-22T12:36:39.954" v="65" actId="478"/>
          <ac:graphicFrameMkLst>
            <pc:docMk/>
            <pc:sldMk cId="3110294016" sldId="369"/>
            <ac:graphicFrameMk id="12" creationId="{8C64A0AC-A34C-4513-A45B-E7A425FC35A9}"/>
          </ac:graphicFrameMkLst>
        </pc:graphicFrameChg>
        <pc:graphicFrameChg chg="add modGraphic">
          <ac:chgData name="Kyle Tidswell-Brown" userId="3518c4a0-5c99-4880-b127-cb60ccf11a39" providerId="ADAL" clId="{AAE71C1C-112D-4B6E-A036-3181DDF4587F}" dt="2019-07-22T12:36:44.071" v="67" actId="6549"/>
          <ac:graphicFrameMkLst>
            <pc:docMk/>
            <pc:sldMk cId="3110294016" sldId="369"/>
            <ac:graphicFrameMk id="13" creationId="{03AE6646-E1E3-44E0-B721-D61711D77D6D}"/>
          </ac:graphicFrameMkLst>
        </pc:graphicFrameChg>
      </pc:sldChg>
      <pc:sldChg chg="addSp modSp">
        <pc:chgData name="Kyle Tidswell-Brown" userId="3518c4a0-5c99-4880-b127-cb60ccf11a39" providerId="ADAL" clId="{AAE71C1C-112D-4B6E-A036-3181DDF4587F}" dt="2019-07-22T12:36:03.920" v="37" actId="14100"/>
        <pc:sldMkLst>
          <pc:docMk/>
          <pc:sldMk cId="879590903" sldId="370"/>
        </pc:sldMkLst>
        <pc:picChg chg="add">
          <ac:chgData name="Kyle Tidswell-Brown" userId="3518c4a0-5c99-4880-b127-cb60ccf11a39" providerId="ADAL" clId="{AAE71C1C-112D-4B6E-A036-3181DDF4587F}" dt="2019-07-22T12:35:46.134" v="32"/>
          <ac:picMkLst>
            <pc:docMk/>
            <pc:sldMk cId="879590903" sldId="370"/>
            <ac:picMk id="28" creationId="{6974E155-12F6-4CE2-87D8-8A1C718B3B1B}"/>
          </ac:picMkLst>
        </pc:picChg>
        <pc:cxnChg chg="add mod">
          <ac:chgData name="Kyle Tidswell-Brown" userId="3518c4a0-5c99-4880-b127-cb60ccf11a39" providerId="ADAL" clId="{AAE71C1C-112D-4B6E-A036-3181DDF4587F}" dt="2019-07-22T12:36:03.920" v="37" actId="14100"/>
          <ac:cxnSpMkLst>
            <pc:docMk/>
            <pc:sldMk cId="879590903" sldId="370"/>
            <ac:cxnSpMk id="5" creationId="{A7E9A773-5C94-49B0-9E36-EB9B73E3C504}"/>
          </ac:cxnSpMkLst>
        </pc:cxnChg>
      </pc:sldChg>
      <pc:sldChg chg="addSp delSp modSp">
        <pc:chgData name="Kyle Tidswell-Brown" userId="3518c4a0-5c99-4880-b127-cb60ccf11a39" providerId="ADAL" clId="{AAE71C1C-112D-4B6E-A036-3181DDF4587F}" dt="2019-07-22T12:37:21.703" v="75"/>
        <pc:sldMkLst>
          <pc:docMk/>
          <pc:sldMk cId="917753923" sldId="371"/>
        </pc:sldMkLst>
        <pc:graphicFrameChg chg="mod modGraphic">
          <ac:chgData name="Kyle Tidswell-Brown" userId="3518c4a0-5c99-4880-b127-cb60ccf11a39" providerId="ADAL" clId="{AAE71C1C-112D-4B6E-A036-3181DDF4587F}" dt="2019-07-22T12:36:59.976" v="70" actId="12788"/>
          <ac:graphicFrameMkLst>
            <pc:docMk/>
            <pc:sldMk cId="917753923" sldId="371"/>
            <ac:graphicFrameMk id="10" creationId="{85EB4A95-82F0-4A1A-BFC5-028A8EAD7EB8}"/>
          </ac:graphicFrameMkLst>
        </pc:graphicFrameChg>
        <pc:graphicFrameChg chg="mod modGraphic">
          <ac:chgData name="Kyle Tidswell-Brown" userId="3518c4a0-5c99-4880-b127-cb60ccf11a39" providerId="ADAL" clId="{AAE71C1C-112D-4B6E-A036-3181DDF4587F}" dt="2019-07-22T12:37:16.605" v="74" actId="20577"/>
          <ac:graphicFrameMkLst>
            <pc:docMk/>
            <pc:sldMk cId="917753923" sldId="371"/>
            <ac:graphicFrameMk id="12" creationId="{8C64A0AC-A34C-4513-A45B-E7A425FC35A9}"/>
          </ac:graphicFrameMkLst>
        </pc:graphicFrameChg>
        <pc:picChg chg="del">
          <ac:chgData name="Kyle Tidswell-Brown" userId="3518c4a0-5c99-4880-b127-cb60ccf11a39" providerId="ADAL" clId="{AAE71C1C-112D-4B6E-A036-3181DDF4587F}" dt="2019-07-22T12:36:17.681" v="38" actId="478"/>
          <ac:picMkLst>
            <pc:docMk/>
            <pc:sldMk cId="917753923" sldId="371"/>
            <ac:picMk id="11" creationId="{8F39F2A4-4BB2-4C51-9240-030007444ECC}"/>
          </ac:picMkLst>
        </pc:picChg>
        <pc:picChg chg="add">
          <ac:chgData name="Kyle Tidswell-Brown" userId="3518c4a0-5c99-4880-b127-cb60ccf11a39" providerId="ADAL" clId="{AAE71C1C-112D-4B6E-A036-3181DDF4587F}" dt="2019-07-22T12:37:21.703" v="75"/>
          <ac:picMkLst>
            <pc:docMk/>
            <pc:sldMk cId="917753923" sldId="371"/>
            <ac:picMk id="13" creationId="{6E4B6A54-EF2C-4ADB-A14A-CC8D799F2729}"/>
          </ac:picMkLst>
        </pc:picChg>
        <pc:cxnChg chg="mod">
          <ac:chgData name="Kyle Tidswell-Brown" userId="3518c4a0-5c99-4880-b127-cb60ccf11a39" providerId="ADAL" clId="{AAE71C1C-112D-4B6E-A036-3181DDF4587F}" dt="2019-07-22T12:37:04.769" v="71" actId="12788"/>
          <ac:cxnSpMkLst>
            <pc:docMk/>
            <pc:sldMk cId="917753923" sldId="371"/>
            <ac:cxnSpMk id="7" creationId="{6FD1614E-7A5B-4CE6-90A0-377A674550FA}"/>
          </ac:cxnSpMkLst>
        </pc:cxnChg>
      </pc:sldChg>
      <pc:sldChg chg="addSp delSp modSp">
        <pc:chgData name="Kyle Tidswell-Brown" userId="3518c4a0-5c99-4880-b127-cb60ccf11a39" providerId="ADAL" clId="{AAE71C1C-112D-4B6E-A036-3181DDF4587F}" dt="2019-07-22T12:38:44.972" v="100" actId="20577"/>
        <pc:sldMkLst>
          <pc:docMk/>
          <pc:sldMk cId="283089522" sldId="372"/>
        </pc:sldMkLst>
        <pc:spChg chg="del">
          <ac:chgData name="Kyle Tidswell-Brown" userId="3518c4a0-5c99-4880-b127-cb60ccf11a39" providerId="ADAL" clId="{AAE71C1C-112D-4B6E-A036-3181DDF4587F}" dt="2019-07-22T12:38:22.052" v="84" actId="478"/>
          <ac:spMkLst>
            <pc:docMk/>
            <pc:sldMk cId="283089522" sldId="372"/>
            <ac:spMk id="7" creationId="{D11D1D1E-C730-401A-8ABD-9E63133933BE}"/>
          </ac:spMkLst>
        </pc:spChg>
        <pc:spChg chg="del">
          <ac:chgData name="Kyle Tidswell-Brown" userId="3518c4a0-5c99-4880-b127-cb60ccf11a39" providerId="ADAL" clId="{AAE71C1C-112D-4B6E-A036-3181DDF4587F}" dt="2019-07-22T12:38:22.052" v="84" actId="478"/>
          <ac:spMkLst>
            <pc:docMk/>
            <pc:sldMk cId="283089522" sldId="372"/>
            <ac:spMk id="10" creationId="{90FEDC22-FABD-4DE5-8179-D34AAD155A8C}"/>
          </ac:spMkLst>
        </pc:spChg>
        <pc:spChg chg="del">
          <ac:chgData name="Kyle Tidswell-Brown" userId="3518c4a0-5c99-4880-b127-cb60ccf11a39" providerId="ADAL" clId="{AAE71C1C-112D-4B6E-A036-3181DDF4587F}" dt="2019-07-22T12:38:22.052" v="84" actId="478"/>
          <ac:spMkLst>
            <pc:docMk/>
            <pc:sldMk cId="283089522" sldId="372"/>
            <ac:spMk id="11" creationId="{5D11B688-D0E9-46D8-8ECF-E62550B9ADD1}"/>
          </ac:spMkLst>
        </pc:spChg>
        <pc:spChg chg="del">
          <ac:chgData name="Kyle Tidswell-Brown" userId="3518c4a0-5c99-4880-b127-cb60ccf11a39" providerId="ADAL" clId="{AAE71C1C-112D-4B6E-A036-3181DDF4587F}" dt="2019-07-22T12:38:22.052" v="84" actId="478"/>
          <ac:spMkLst>
            <pc:docMk/>
            <pc:sldMk cId="283089522" sldId="372"/>
            <ac:spMk id="12" creationId="{2FD2639C-FE79-436B-939A-4EF3B8674590}"/>
          </ac:spMkLst>
        </pc:spChg>
        <pc:spChg chg="del">
          <ac:chgData name="Kyle Tidswell-Brown" userId="3518c4a0-5c99-4880-b127-cb60ccf11a39" providerId="ADAL" clId="{AAE71C1C-112D-4B6E-A036-3181DDF4587F}" dt="2019-07-22T12:38:22.052" v="84" actId="478"/>
          <ac:spMkLst>
            <pc:docMk/>
            <pc:sldMk cId="283089522" sldId="372"/>
            <ac:spMk id="13" creationId="{D87018B1-97AF-49FD-B648-FACC384B52D7}"/>
          </ac:spMkLst>
        </pc:spChg>
        <pc:spChg chg="del">
          <ac:chgData name="Kyle Tidswell-Brown" userId="3518c4a0-5c99-4880-b127-cb60ccf11a39" providerId="ADAL" clId="{AAE71C1C-112D-4B6E-A036-3181DDF4587F}" dt="2019-07-22T12:38:22.052" v="84" actId="478"/>
          <ac:spMkLst>
            <pc:docMk/>
            <pc:sldMk cId="283089522" sldId="372"/>
            <ac:spMk id="21" creationId="{716BF299-F468-4EDC-AD44-83D9948B97FC}"/>
          </ac:spMkLst>
        </pc:spChg>
        <pc:spChg chg="del">
          <ac:chgData name="Kyle Tidswell-Brown" userId="3518c4a0-5c99-4880-b127-cb60ccf11a39" providerId="ADAL" clId="{AAE71C1C-112D-4B6E-A036-3181DDF4587F}" dt="2019-07-22T12:38:22.052" v="84" actId="478"/>
          <ac:spMkLst>
            <pc:docMk/>
            <pc:sldMk cId="283089522" sldId="372"/>
            <ac:spMk id="22" creationId="{62A8D177-2AED-458D-8A52-308D3838BB51}"/>
          </ac:spMkLst>
        </pc:spChg>
        <pc:spChg chg="del">
          <ac:chgData name="Kyle Tidswell-Brown" userId="3518c4a0-5c99-4880-b127-cb60ccf11a39" providerId="ADAL" clId="{AAE71C1C-112D-4B6E-A036-3181DDF4587F}" dt="2019-07-22T12:38:22.052" v="84" actId="478"/>
          <ac:spMkLst>
            <pc:docMk/>
            <pc:sldMk cId="283089522" sldId="372"/>
            <ac:spMk id="23" creationId="{8B76683A-11ED-44F9-A040-50ECA225E2BF}"/>
          </ac:spMkLst>
        </pc:spChg>
        <pc:spChg chg="del">
          <ac:chgData name="Kyle Tidswell-Brown" userId="3518c4a0-5c99-4880-b127-cb60ccf11a39" providerId="ADAL" clId="{AAE71C1C-112D-4B6E-A036-3181DDF4587F}" dt="2019-07-22T12:38:22.052" v="84" actId="478"/>
          <ac:spMkLst>
            <pc:docMk/>
            <pc:sldMk cId="283089522" sldId="372"/>
            <ac:spMk id="24" creationId="{832583D1-D624-42AA-A4BA-2D1C428710AE}"/>
          </ac:spMkLst>
        </pc:spChg>
        <pc:spChg chg="del">
          <ac:chgData name="Kyle Tidswell-Brown" userId="3518c4a0-5c99-4880-b127-cb60ccf11a39" providerId="ADAL" clId="{AAE71C1C-112D-4B6E-A036-3181DDF4587F}" dt="2019-07-22T12:38:22.052" v="84" actId="478"/>
          <ac:spMkLst>
            <pc:docMk/>
            <pc:sldMk cId="283089522" sldId="372"/>
            <ac:spMk id="27" creationId="{90632B31-92C5-44D0-84C8-DC8045173BD8}"/>
          </ac:spMkLst>
        </pc:spChg>
        <pc:spChg chg="del">
          <ac:chgData name="Kyle Tidswell-Brown" userId="3518c4a0-5c99-4880-b127-cb60ccf11a39" providerId="ADAL" clId="{AAE71C1C-112D-4B6E-A036-3181DDF4587F}" dt="2019-07-22T12:38:22.052" v="84" actId="478"/>
          <ac:spMkLst>
            <pc:docMk/>
            <pc:sldMk cId="283089522" sldId="372"/>
            <ac:spMk id="28" creationId="{45534AE6-833B-4E43-93D2-BDE7D57800C2}"/>
          </ac:spMkLst>
        </pc:spChg>
        <pc:spChg chg="del">
          <ac:chgData name="Kyle Tidswell-Brown" userId="3518c4a0-5c99-4880-b127-cb60ccf11a39" providerId="ADAL" clId="{AAE71C1C-112D-4B6E-A036-3181DDF4587F}" dt="2019-07-22T12:38:22.052" v="84" actId="478"/>
          <ac:spMkLst>
            <pc:docMk/>
            <pc:sldMk cId="283089522" sldId="372"/>
            <ac:spMk id="29" creationId="{7217383E-4EC3-4876-9815-62AA871E2901}"/>
          </ac:spMkLst>
        </pc:spChg>
        <pc:spChg chg="add">
          <ac:chgData name="Kyle Tidswell-Brown" userId="3518c4a0-5c99-4880-b127-cb60ccf11a39" providerId="ADAL" clId="{AAE71C1C-112D-4B6E-A036-3181DDF4587F}" dt="2019-07-22T12:38:22.548" v="85"/>
          <ac:spMkLst>
            <pc:docMk/>
            <pc:sldMk cId="283089522" sldId="372"/>
            <ac:spMk id="30" creationId="{8ED972EF-BE7C-43BF-BF43-0F830E5904A9}"/>
          </ac:spMkLst>
        </pc:spChg>
        <pc:spChg chg="add">
          <ac:chgData name="Kyle Tidswell-Brown" userId="3518c4a0-5c99-4880-b127-cb60ccf11a39" providerId="ADAL" clId="{AAE71C1C-112D-4B6E-A036-3181DDF4587F}" dt="2019-07-22T12:38:22.548" v="85"/>
          <ac:spMkLst>
            <pc:docMk/>
            <pc:sldMk cId="283089522" sldId="372"/>
            <ac:spMk id="31" creationId="{8757C48E-97EA-4368-9E77-90318A595C3B}"/>
          </ac:spMkLst>
        </pc:spChg>
        <pc:spChg chg="add">
          <ac:chgData name="Kyle Tidswell-Brown" userId="3518c4a0-5c99-4880-b127-cb60ccf11a39" providerId="ADAL" clId="{AAE71C1C-112D-4B6E-A036-3181DDF4587F}" dt="2019-07-22T12:38:22.548" v="85"/>
          <ac:spMkLst>
            <pc:docMk/>
            <pc:sldMk cId="283089522" sldId="372"/>
            <ac:spMk id="32" creationId="{AC47CCCE-D356-4FAD-93DA-A49C15405893}"/>
          </ac:spMkLst>
        </pc:spChg>
        <pc:spChg chg="add">
          <ac:chgData name="Kyle Tidswell-Brown" userId="3518c4a0-5c99-4880-b127-cb60ccf11a39" providerId="ADAL" clId="{AAE71C1C-112D-4B6E-A036-3181DDF4587F}" dt="2019-07-22T12:38:22.548" v="85"/>
          <ac:spMkLst>
            <pc:docMk/>
            <pc:sldMk cId="283089522" sldId="372"/>
            <ac:spMk id="33" creationId="{7680F0D0-C060-4261-A2A2-831E47E00FB9}"/>
          </ac:spMkLst>
        </pc:spChg>
        <pc:spChg chg="add">
          <ac:chgData name="Kyle Tidswell-Brown" userId="3518c4a0-5c99-4880-b127-cb60ccf11a39" providerId="ADAL" clId="{AAE71C1C-112D-4B6E-A036-3181DDF4587F}" dt="2019-07-22T12:38:22.548" v="85"/>
          <ac:spMkLst>
            <pc:docMk/>
            <pc:sldMk cId="283089522" sldId="372"/>
            <ac:spMk id="34" creationId="{964674C0-31CF-4709-BD00-B18233ADDA7C}"/>
          </ac:spMkLst>
        </pc:spChg>
        <pc:spChg chg="add mod">
          <ac:chgData name="Kyle Tidswell-Brown" userId="3518c4a0-5c99-4880-b127-cb60ccf11a39" providerId="ADAL" clId="{AAE71C1C-112D-4B6E-A036-3181DDF4587F}" dt="2019-07-22T12:38:36.617" v="91" actId="20577"/>
          <ac:spMkLst>
            <pc:docMk/>
            <pc:sldMk cId="283089522" sldId="372"/>
            <ac:spMk id="41" creationId="{8A6755BA-7943-4F16-B612-1443B51083A9}"/>
          </ac:spMkLst>
        </pc:spChg>
        <pc:spChg chg="add mod">
          <ac:chgData name="Kyle Tidswell-Brown" userId="3518c4a0-5c99-4880-b127-cb60ccf11a39" providerId="ADAL" clId="{AAE71C1C-112D-4B6E-A036-3181DDF4587F}" dt="2019-07-22T12:38:39.411" v="94" actId="20577"/>
          <ac:spMkLst>
            <pc:docMk/>
            <pc:sldMk cId="283089522" sldId="372"/>
            <ac:spMk id="42" creationId="{2D54F1D7-F211-4353-B0D7-2079EAA1F053}"/>
          </ac:spMkLst>
        </pc:spChg>
        <pc:spChg chg="add">
          <ac:chgData name="Kyle Tidswell-Brown" userId="3518c4a0-5c99-4880-b127-cb60ccf11a39" providerId="ADAL" clId="{AAE71C1C-112D-4B6E-A036-3181DDF4587F}" dt="2019-07-22T12:38:22.548" v="85"/>
          <ac:spMkLst>
            <pc:docMk/>
            <pc:sldMk cId="283089522" sldId="372"/>
            <ac:spMk id="43" creationId="{6D492573-8796-4E22-B150-02E02909AA27}"/>
          </ac:spMkLst>
        </pc:spChg>
        <pc:spChg chg="add mod">
          <ac:chgData name="Kyle Tidswell-Brown" userId="3518c4a0-5c99-4880-b127-cb60ccf11a39" providerId="ADAL" clId="{AAE71C1C-112D-4B6E-A036-3181DDF4587F}" dt="2019-07-22T12:38:41.956" v="97" actId="20577"/>
          <ac:spMkLst>
            <pc:docMk/>
            <pc:sldMk cId="283089522" sldId="372"/>
            <ac:spMk id="44" creationId="{9130C986-8C20-4BA8-8BFF-5C67C1384917}"/>
          </ac:spMkLst>
        </pc:spChg>
        <pc:spChg chg="add">
          <ac:chgData name="Kyle Tidswell-Brown" userId="3518c4a0-5c99-4880-b127-cb60ccf11a39" providerId="ADAL" clId="{AAE71C1C-112D-4B6E-A036-3181DDF4587F}" dt="2019-07-22T12:38:22.548" v="85"/>
          <ac:spMkLst>
            <pc:docMk/>
            <pc:sldMk cId="283089522" sldId="372"/>
            <ac:spMk id="47" creationId="{49D3F816-485E-4D76-9F5D-9C964BF57029}"/>
          </ac:spMkLst>
        </pc:spChg>
        <pc:spChg chg="add">
          <ac:chgData name="Kyle Tidswell-Brown" userId="3518c4a0-5c99-4880-b127-cb60ccf11a39" providerId="ADAL" clId="{AAE71C1C-112D-4B6E-A036-3181DDF4587F}" dt="2019-07-22T12:38:22.548" v="85"/>
          <ac:spMkLst>
            <pc:docMk/>
            <pc:sldMk cId="283089522" sldId="372"/>
            <ac:spMk id="48" creationId="{148511E0-5319-468B-BB1B-056AE83033B1}"/>
          </ac:spMkLst>
        </pc:spChg>
        <pc:spChg chg="add mod">
          <ac:chgData name="Kyle Tidswell-Brown" userId="3518c4a0-5c99-4880-b127-cb60ccf11a39" providerId="ADAL" clId="{AAE71C1C-112D-4B6E-A036-3181DDF4587F}" dt="2019-07-22T12:38:44.972" v="100" actId="20577"/>
          <ac:spMkLst>
            <pc:docMk/>
            <pc:sldMk cId="283089522" sldId="372"/>
            <ac:spMk id="49" creationId="{C854FBB8-178D-4536-A3CD-CBB2DB7EEE2D}"/>
          </ac:spMkLst>
        </pc:spChg>
        <pc:cxnChg chg="del">
          <ac:chgData name="Kyle Tidswell-Brown" userId="3518c4a0-5c99-4880-b127-cb60ccf11a39" providerId="ADAL" clId="{AAE71C1C-112D-4B6E-A036-3181DDF4587F}" dt="2019-07-22T12:38:22.052" v="84" actId="478"/>
          <ac:cxnSpMkLst>
            <pc:docMk/>
            <pc:sldMk cId="283089522" sldId="372"/>
            <ac:cxnSpMk id="14" creationId="{D06E572C-97C8-43BB-8D0E-1FEE779A61BF}"/>
          </ac:cxnSpMkLst>
        </pc:cxnChg>
        <pc:cxnChg chg="del">
          <ac:chgData name="Kyle Tidswell-Brown" userId="3518c4a0-5c99-4880-b127-cb60ccf11a39" providerId="ADAL" clId="{AAE71C1C-112D-4B6E-A036-3181DDF4587F}" dt="2019-07-22T12:38:22.052" v="84" actId="478"/>
          <ac:cxnSpMkLst>
            <pc:docMk/>
            <pc:sldMk cId="283089522" sldId="372"/>
            <ac:cxnSpMk id="15" creationId="{FF6626F7-077A-4BA2-9D10-1B6739244CCA}"/>
          </ac:cxnSpMkLst>
        </pc:cxnChg>
        <pc:cxnChg chg="del">
          <ac:chgData name="Kyle Tidswell-Brown" userId="3518c4a0-5c99-4880-b127-cb60ccf11a39" providerId="ADAL" clId="{AAE71C1C-112D-4B6E-A036-3181DDF4587F}" dt="2019-07-22T12:38:22.052" v="84" actId="478"/>
          <ac:cxnSpMkLst>
            <pc:docMk/>
            <pc:sldMk cId="283089522" sldId="372"/>
            <ac:cxnSpMk id="16" creationId="{321A0D84-33BF-48EC-A8FF-1620C37CD8A5}"/>
          </ac:cxnSpMkLst>
        </pc:cxnChg>
        <pc:cxnChg chg="del">
          <ac:chgData name="Kyle Tidswell-Brown" userId="3518c4a0-5c99-4880-b127-cb60ccf11a39" providerId="ADAL" clId="{AAE71C1C-112D-4B6E-A036-3181DDF4587F}" dt="2019-07-22T12:38:22.052" v="84" actId="478"/>
          <ac:cxnSpMkLst>
            <pc:docMk/>
            <pc:sldMk cId="283089522" sldId="372"/>
            <ac:cxnSpMk id="17" creationId="{307EADD1-8B9B-47BC-B02B-FBAFD5D6830C}"/>
          </ac:cxnSpMkLst>
        </pc:cxnChg>
        <pc:cxnChg chg="del">
          <ac:chgData name="Kyle Tidswell-Brown" userId="3518c4a0-5c99-4880-b127-cb60ccf11a39" providerId="ADAL" clId="{AAE71C1C-112D-4B6E-A036-3181DDF4587F}" dt="2019-07-22T12:38:22.052" v="84" actId="478"/>
          <ac:cxnSpMkLst>
            <pc:docMk/>
            <pc:sldMk cId="283089522" sldId="372"/>
            <ac:cxnSpMk id="18" creationId="{C1517EB1-4053-43CE-85A0-DA66B2F9D124}"/>
          </ac:cxnSpMkLst>
        </pc:cxnChg>
        <pc:cxnChg chg="del">
          <ac:chgData name="Kyle Tidswell-Brown" userId="3518c4a0-5c99-4880-b127-cb60ccf11a39" providerId="ADAL" clId="{AAE71C1C-112D-4B6E-A036-3181DDF4587F}" dt="2019-07-22T12:38:22.052" v="84" actId="478"/>
          <ac:cxnSpMkLst>
            <pc:docMk/>
            <pc:sldMk cId="283089522" sldId="372"/>
            <ac:cxnSpMk id="20" creationId="{6CBE7F8C-C4E2-4527-91B9-635229DDFCD2}"/>
          </ac:cxnSpMkLst>
        </pc:cxnChg>
        <pc:cxnChg chg="del">
          <ac:chgData name="Kyle Tidswell-Brown" userId="3518c4a0-5c99-4880-b127-cb60ccf11a39" providerId="ADAL" clId="{AAE71C1C-112D-4B6E-A036-3181DDF4587F}" dt="2019-07-22T12:38:22.052" v="84" actId="478"/>
          <ac:cxnSpMkLst>
            <pc:docMk/>
            <pc:sldMk cId="283089522" sldId="372"/>
            <ac:cxnSpMk id="25" creationId="{ECCAF99E-2BC2-4E7D-B7F3-5FA89C25EC0B}"/>
          </ac:cxnSpMkLst>
        </pc:cxnChg>
        <pc:cxnChg chg="del">
          <ac:chgData name="Kyle Tidswell-Brown" userId="3518c4a0-5c99-4880-b127-cb60ccf11a39" providerId="ADAL" clId="{AAE71C1C-112D-4B6E-A036-3181DDF4587F}" dt="2019-07-22T12:38:22.052" v="84" actId="478"/>
          <ac:cxnSpMkLst>
            <pc:docMk/>
            <pc:sldMk cId="283089522" sldId="372"/>
            <ac:cxnSpMk id="26" creationId="{5B8A1161-C4A2-4ECE-B3C3-1A992A7F3FC5}"/>
          </ac:cxnSpMkLst>
        </pc:cxnChg>
        <pc:cxnChg chg="add">
          <ac:chgData name="Kyle Tidswell-Brown" userId="3518c4a0-5c99-4880-b127-cb60ccf11a39" providerId="ADAL" clId="{AAE71C1C-112D-4B6E-A036-3181DDF4587F}" dt="2019-07-22T12:38:22.548" v="85"/>
          <ac:cxnSpMkLst>
            <pc:docMk/>
            <pc:sldMk cId="283089522" sldId="372"/>
            <ac:cxnSpMk id="35" creationId="{1EA40904-209F-4413-95C3-0FFA2BDE5DC0}"/>
          </ac:cxnSpMkLst>
        </pc:cxnChg>
        <pc:cxnChg chg="add">
          <ac:chgData name="Kyle Tidswell-Brown" userId="3518c4a0-5c99-4880-b127-cb60ccf11a39" providerId="ADAL" clId="{AAE71C1C-112D-4B6E-A036-3181DDF4587F}" dt="2019-07-22T12:38:22.548" v="85"/>
          <ac:cxnSpMkLst>
            <pc:docMk/>
            <pc:sldMk cId="283089522" sldId="372"/>
            <ac:cxnSpMk id="36" creationId="{8220BA87-CCD4-4030-A77F-100D27A60548}"/>
          </ac:cxnSpMkLst>
        </pc:cxnChg>
        <pc:cxnChg chg="add">
          <ac:chgData name="Kyle Tidswell-Brown" userId="3518c4a0-5c99-4880-b127-cb60ccf11a39" providerId="ADAL" clId="{AAE71C1C-112D-4B6E-A036-3181DDF4587F}" dt="2019-07-22T12:38:22.548" v="85"/>
          <ac:cxnSpMkLst>
            <pc:docMk/>
            <pc:sldMk cId="283089522" sldId="372"/>
            <ac:cxnSpMk id="37" creationId="{CBE4F158-0546-4C50-8E2E-82460BCA1755}"/>
          </ac:cxnSpMkLst>
        </pc:cxnChg>
        <pc:cxnChg chg="add">
          <ac:chgData name="Kyle Tidswell-Brown" userId="3518c4a0-5c99-4880-b127-cb60ccf11a39" providerId="ADAL" clId="{AAE71C1C-112D-4B6E-A036-3181DDF4587F}" dt="2019-07-22T12:38:22.548" v="85"/>
          <ac:cxnSpMkLst>
            <pc:docMk/>
            <pc:sldMk cId="283089522" sldId="372"/>
            <ac:cxnSpMk id="38" creationId="{3A0C3DC0-DAB1-4BD3-B583-1E9D38609006}"/>
          </ac:cxnSpMkLst>
        </pc:cxnChg>
        <pc:cxnChg chg="add">
          <ac:chgData name="Kyle Tidswell-Brown" userId="3518c4a0-5c99-4880-b127-cb60ccf11a39" providerId="ADAL" clId="{AAE71C1C-112D-4B6E-A036-3181DDF4587F}" dt="2019-07-22T12:38:22.548" v="85"/>
          <ac:cxnSpMkLst>
            <pc:docMk/>
            <pc:sldMk cId="283089522" sldId="372"/>
            <ac:cxnSpMk id="39" creationId="{9543C872-1C54-4BC2-910A-74D078FA84BF}"/>
          </ac:cxnSpMkLst>
        </pc:cxnChg>
        <pc:cxnChg chg="add">
          <ac:chgData name="Kyle Tidswell-Brown" userId="3518c4a0-5c99-4880-b127-cb60ccf11a39" providerId="ADAL" clId="{AAE71C1C-112D-4B6E-A036-3181DDF4587F}" dt="2019-07-22T12:38:22.548" v="85"/>
          <ac:cxnSpMkLst>
            <pc:docMk/>
            <pc:sldMk cId="283089522" sldId="372"/>
            <ac:cxnSpMk id="40" creationId="{AB3F2B5B-B670-4305-B414-0A8A05D978E9}"/>
          </ac:cxnSpMkLst>
        </pc:cxnChg>
        <pc:cxnChg chg="add">
          <ac:chgData name="Kyle Tidswell-Brown" userId="3518c4a0-5c99-4880-b127-cb60ccf11a39" providerId="ADAL" clId="{AAE71C1C-112D-4B6E-A036-3181DDF4587F}" dt="2019-07-22T12:38:22.548" v="85"/>
          <ac:cxnSpMkLst>
            <pc:docMk/>
            <pc:sldMk cId="283089522" sldId="372"/>
            <ac:cxnSpMk id="45" creationId="{4C862B06-4D3C-44D3-A613-688AAE57A4B3}"/>
          </ac:cxnSpMkLst>
        </pc:cxnChg>
        <pc:cxnChg chg="add">
          <ac:chgData name="Kyle Tidswell-Brown" userId="3518c4a0-5c99-4880-b127-cb60ccf11a39" providerId="ADAL" clId="{AAE71C1C-112D-4B6E-A036-3181DDF4587F}" dt="2019-07-22T12:38:22.548" v="85"/>
          <ac:cxnSpMkLst>
            <pc:docMk/>
            <pc:sldMk cId="283089522" sldId="372"/>
            <ac:cxnSpMk id="46" creationId="{0AA19EE3-685B-4DBF-9F12-7C208B0E8D6E}"/>
          </ac:cxnSpMkLst>
        </pc:cxnChg>
      </pc:sldChg>
      <pc:sldChg chg="modSp">
        <pc:chgData name="Kyle Tidswell-Brown" userId="3518c4a0-5c99-4880-b127-cb60ccf11a39" providerId="ADAL" clId="{AAE71C1C-112D-4B6E-A036-3181DDF4587F}" dt="2019-07-22T12:40:43.363" v="187" actId="20577"/>
        <pc:sldMkLst>
          <pc:docMk/>
          <pc:sldMk cId="2525241475" sldId="374"/>
        </pc:sldMkLst>
        <pc:spChg chg="mod">
          <ac:chgData name="Kyle Tidswell-Brown" userId="3518c4a0-5c99-4880-b127-cb60ccf11a39" providerId="ADAL" clId="{AAE71C1C-112D-4B6E-A036-3181DDF4587F}" dt="2019-07-22T12:40:43.363" v="187" actId="20577"/>
          <ac:spMkLst>
            <pc:docMk/>
            <pc:sldMk cId="2525241475" sldId="374"/>
            <ac:spMk id="19" creationId="{5252A847-DE45-4FA3-A1F8-EEBEB845FF8E}"/>
          </ac:spMkLst>
        </pc:spChg>
      </pc:sldChg>
      <pc:sldChg chg="modSp">
        <pc:chgData name="Kyle Tidswell-Brown" userId="3518c4a0-5c99-4880-b127-cb60ccf11a39" providerId="ADAL" clId="{AAE71C1C-112D-4B6E-A036-3181DDF4587F}" dt="2019-07-22T12:42:18.220" v="267" actId="1036"/>
        <pc:sldMkLst>
          <pc:docMk/>
          <pc:sldMk cId="1648750768" sldId="379"/>
        </pc:sldMkLst>
        <pc:spChg chg="mod">
          <ac:chgData name="Kyle Tidswell-Brown" userId="3518c4a0-5c99-4880-b127-cb60ccf11a39" providerId="ADAL" clId="{AAE71C1C-112D-4B6E-A036-3181DDF4587F}" dt="2019-07-22T12:42:18.220" v="267" actId="1036"/>
          <ac:spMkLst>
            <pc:docMk/>
            <pc:sldMk cId="1648750768" sldId="379"/>
            <ac:spMk id="13" creationId="{4ADDFB0D-1024-45F1-BBEF-31805FE2A310}"/>
          </ac:spMkLst>
        </pc:spChg>
        <pc:spChg chg="mod">
          <ac:chgData name="Kyle Tidswell-Brown" userId="3518c4a0-5c99-4880-b127-cb60ccf11a39" providerId="ADAL" clId="{AAE71C1C-112D-4B6E-A036-3181DDF4587F}" dt="2019-07-22T12:42:18.220" v="267" actId="1036"/>
          <ac:spMkLst>
            <pc:docMk/>
            <pc:sldMk cId="1648750768" sldId="379"/>
            <ac:spMk id="14" creationId="{ACBDDE73-81D9-47C6-8828-7CE60A8EA4F1}"/>
          </ac:spMkLst>
        </pc:spChg>
        <pc:spChg chg="mod">
          <ac:chgData name="Kyle Tidswell-Brown" userId="3518c4a0-5c99-4880-b127-cb60ccf11a39" providerId="ADAL" clId="{AAE71C1C-112D-4B6E-A036-3181DDF4587F}" dt="2019-07-22T12:42:18.220" v="267" actId="1036"/>
          <ac:spMkLst>
            <pc:docMk/>
            <pc:sldMk cId="1648750768" sldId="379"/>
            <ac:spMk id="15" creationId="{CB7EB7EB-0527-4993-8CB3-B167C3972F30}"/>
          </ac:spMkLst>
        </pc:spChg>
        <pc:spChg chg="mod">
          <ac:chgData name="Kyle Tidswell-Brown" userId="3518c4a0-5c99-4880-b127-cb60ccf11a39" providerId="ADAL" clId="{AAE71C1C-112D-4B6E-A036-3181DDF4587F}" dt="2019-07-22T12:42:18.220" v="267" actId="1036"/>
          <ac:spMkLst>
            <pc:docMk/>
            <pc:sldMk cId="1648750768" sldId="379"/>
            <ac:spMk id="16" creationId="{82151305-CA17-41DD-9C9C-6A967F1872CA}"/>
          </ac:spMkLst>
        </pc:spChg>
        <pc:spChg chg="mod">
          <ac:chgData name="Kyle Tidswell-Brown" userId="3518c4a0-5c99-4880-b127-cb60ccf11a39" providerId="ADAL" clId="{AAE71C1C-112D-4B6E-A036-3181DDF4587F}" dt="2019-07-22T12:42:18.220" v="267" actId="1036"/>
          <ac:spMkLst>
            <pc:docMk/>
            <pc:sldMk cId="1648750768" sldId="379"/>
            <ac:spMk id="17" creationId="{1F8A4094-5B49-4DF1-89E3-853BE308CFB0}"/>
          </ac:spMkLst>
        </pc:spChg>
        <pc:spChg chg="mod">
          <ac:chgData name="Kyle Tidswell-Brown" userId="3518c4a0-5c99-4880-b127-cb60ccf11a39" providerId="ADAL" clId="{AAE71C1C-112D-4B6E-A036-3181DDF4587F}" dt="2019-07-22T12:42:14.211" v="254" actId="20577"/>
          <ac:spMkLst>
            <pc:docMk/>
            <pc:sldMk cId="1648750768" sldId="379"/>
            <ac:spMk id="19" creationId="{5252A847-DE45-4FA3-A1F8-EEBEB845FF8E}"/>
          </ac:spMkLst>
        </pc:spChg>
        <pc:spChg chg="mod">
          <ac:chgData name="Kyle Tidswell-Brown" userId="3518c4a0-5c99-4880-b127-cb60ccf11a39" providerId="ADAL" clId="{AAE71C1C-112D-4B6E-A036-3181DDF4587F}" dt="2019-07-22T12:42:18.220" v="267" actId="1036"/>
          <ac:spMkLst>
            <pc:docMk/>
            <pc:sldMk cId="1648750768" sldId="379"/>
            <ac:spMk id="20" creationId="{BD7AF6CE-4A65-4A43-944E-C3A08F8CA1A5}"/>
          </ac:spMkLst>
        </pc:spChg>
        <pc:spChg chg="mod">
          <ac:chgData name="Kyle Tidswell-Brown" userId="3518c4a0-5c99-4880-b127-cb60ccf11a39" providerId="ADAL" clId="{AAE71C1C-112D-4B6E-A036-3181DDF4587F}" dt="2019-07-22T12:42:18.220" v="267" actId="1036"/>
          <ac:spMkLst>
            <pc:docMk/>
            <pc:sldMk cId="1648750768" sldId="379"/>
            <ac:spMk id="22" creationId="{76E9531E-7FDA-4546-880E-1D6F4EFDA3A2}"/>
          </ac:spMkLst>
        </pc:spChg>
        <pc:picChg chg="mod">
          <ac:chgData name="Kyle Tidswell-Brown" userId="3518c4a0-5c99-4880-b127-cb60ccf11a39" providerId="ADAL" clId="{AAE71C1C-112D-4B6E-A036-3181DDF4587F}" dt="2019-07-22T12:42:18.220" v="267" actId="1036"/>
          <ac:picMkLst>
            <pc:docMk/>
            <pc:sldMk cId="1648750768" sldId="379"/>
            <ac:picMk id="23" creationId="{1811522B-0ED1-4963-BD66-1A93267CF9B0}"/>
          </ac:picMkLst>
        </pc:picChg>
        <pc:picChg chg="mod">
          <ac:chgData name="Kyle Tidswell-Brown" userId="3518c4a0-5c99-4880-b127-cb60ccf11a39" providerId="ADAL" clId="{AAE71C1C-112D-4B6E-A036-3181DDF4587F}" dt="2019-07-22T12:42:18.220" v="267" actId="1036"/>
          <ac:picMkLst>
            <pc:docMk/>
            <pc:sldMk cId="1648750768" sldId="379"/>
            <ac:picMk id="24" creationId="{79E8518F-BF6D-4AD9-9F5D-BA4CC450A4A8}"/>
          </ac:picMkLst>
        </pc:picChg>
        <pc:picChg chg="mod">
          <ac:chgData name="Kyle Tidswell-Brown" userId="3518c4a0-5c99-4880-b127-cb60ccf11a39" providerId="ADAL" clId="{AAE71C1C-112D-4B6E-A036-3181DDF4587F}" dt="2019-07-22T12:42:18.220" v="267" actId="1036"/>
          <ac:picMkLst>
            <pc:docMk/>
            <pc:sldMk cId="1648750768" sldId="379"/>
            <ac:picMk id="25" creationId="{CF6BBBA1-7B9A-4BAA-8307-F2386418A832}"/>
          </ac:picMkLst>
        </pc:picChg>
      </pc:sldChg>
      <pc:sldChg chg="modSp">
        <pc:chgData name="Kyle Tidswell-Brown" userId="3518c4a0-5c99-4880-b127-cb60ccf11a39" providerId="ADAL" clId="{AAE71C1C-112D-4B6E-A036-3181DDF4587F}" dt="2019-07-22T12:33:23.916" v="31" actId="20577"/>
        <pc:sldMkLst>
          <pc:docMk/>
          <pc:sldMk cId="653499326" sldId="380"/>
        </pc:sldMkLst>
        <pc:spChg chg="mod">
          <ac:chgData name="Kyle Tidswell-Brown" userId="3518c4a0-5c99-4880-b127-cb60ccf11a39" providerId="ADAL" clId="{AAE71C1C-112D-4B6E-A036-3181DDF4587F}" dt="2019-07-22T12:33:23.916" v="31" actId="20577"/>
          <ac:spMkLst>
            <pc:docMk/>
            <pc:sldMk cId="653499326" sldId="380"/>
            <ac:spMk id="19" creationId="{5252A847-DE45-4FA3-A1F8-EEBEB845FF8E}"/>
          </ac:spMkLst>
        </pc:spChg>
        <pc:graphicFrameChg chg="mod modGraphic">
          <ac:chgData name="Kyle Tidswell-Brown" userId="3518c4a0-5c99-4880-b127-cb60ccf11a39" providerId="ADAL" clId="{AAE71C1C-112D-4B6E-A036-3181DDF4587F}" dt="2019-07-22T12:33:10.898" v="28" actId="1036"/>
          <ac:graphicFrameMkLst>
            <pc:docMk/>
            <pc:sldMk cId="653499326" sldId="380"/>
            <ac:graphicFrameMk id="2" creationId="{96384C02-8C53-42F5-81B3-262487C40AF9}"/>
          </ac:graphicFrameMkLst>
        </pc:graphicFrameChg>
      </pc:sldChg>
      <pc:sldChg chg="modSp">
        <pc:chgData name="Kyle Tidswell-Brown" userId="3518c4a0-5c99-4880-b127-cb60ccf11a39" providerId="ADAL" clId="{AAE71C1C-112D-4B6E-A036-3181DDF4587F}" dt="2019-07-22T12:40:47.904" v="188" actId="122"/>
        <pc:sldMkLst>
          <pc:docMk/>
          <pc:sldMk cId="2784127807" sldId="382"/>
        </pc:sldMkLst>
        <pc:spChg chg="mod">
          <ac:chgData name="Kyle Tidswell-Brown" userId="3518c4a0-5c99-4880-b127-cb60ccf11a39" providerId="ADAL" clId="{AAE71C1C-112D-4B6E-A036-3181DDF4587F}" dt="2019-07-22T12:40:47.904" v="188" actId="122"/>
          <ac:spMkLst>
            <pc:docMk/>
            <pc:sldMk cId="2784127807" sldId="382"/>
            <ac:spMk id="19" creationId="{5252A847-DE45-4FA3-A1F8-EEBEB845FF8E}"/>
          </ac:spMkLst>
        </pc:spChg>
      </pc:sldChg>
      <pc:sldChg chg="modSp">
        <pc:chgData name="Kyle Tidswell-Brown" userId="3518c4a0-5c99-4880-b127-cb60ccf11a39" providerId="ADAL" clId="{AAE71C1C-112D-4B6E-A036-3181DDF4587F}" dt="2019-07-22T12:40:53.300" v="189" actId="122"/>
        <pc:sldMkLst>
          <pc:docMk/>
          <pc:sldMk cId="168822083" sldId="383"/>
        </pc:sldMkLst>
        <pc:spChg chg="mod">
          <ac:chgData name="Kyle Tidswell-Brown" userId="3518c4a0-5c99-4880-b127-cb60ccf11a39" providerId="ADAL" clId="{AAE71C1C-112D-4B6E-A036-3181DDF4587F}" dt="2019-07-22T12:40:53.300" v="189" actId="122"/>
          <ac:spMkLst>
            <pc:docMk/>
            <pc:sldMk cId="168822083" sldId="383"/>
            <ac:spMk id="19" creationId="{5252A847-DE45-4FA3-A1F8-EEBEB845FF8E}"/>
          </ac:spMkLst>
        </pc:spChg>
      </pc:sldChg>
      <pc:sldChg chg="modSp">
        <pc:chgData name="Kyle Tidswell-Brown" userId="3518c4a0-5c99-4880-b127-cb60ccf11a39" providerId="ADAL" clId="{AAE71C1C-112D-4B6E-A036-3181DDF4587F}" dt="2019-07-22T12:41:33.862" v="252" actId="20577"/>
        <pc:sldMkLst>
          <pc:docMk/>
          <pc:sldMk cId="874429102" sldId="384"/>
        </pc:sldMkLst>
        <pc:spChg chg="mod">
          <ac:chgData name="Kyle Tidswell-Brown" userId="3518c4a0-5c99-4880-b127-cb60ccf11a39" providerId="ADAL" clId="{AAE71C1C-112D-4B6E-A036-3181DDF4587F}" dt="2019-07-22T12:41:33.862" v="252" actId="20577"/>
          <ac:spMkLst>
            <pc:docMk/>
            <pc:sldMk cId="874429102" sldId="384"/>
            <ac:spMk id="19" creationId="{5252A847-DE45-4FA3-A1F8-EEBEB845FF8E}"/>
          </ac:spMkLst>
        </pc:spChg>
      </pc:sldChg>
      <pc:sldChg chg="add">
        <pc:chgData name="Kyle Tidswell-Brown" userId="3518c4a0-5c99-4880-b127-cb60ccf11a39" providerId="ADAL" clId="{AAE71C1C-112D-4B6E-A036-3181DDF4587F}" dt="2019-07-22T12:33:15.521" v="29"/>
        <pc:sldMkLst>
          <pc:docMk/>
          <pc:sldMk cId="1957624410" sldId="385"/>
        </pc:sldMkLst>
      </pc:sldChg>
      <pc:sldChg chg="add">
        <pc:chgData name="Kyle Tidswell-Brown" userId="3518c4a0-5c99-4880-b127-cb60ccf11a39" providerId="ADAL" clId="{AAE71C1C-112D-4B6E-A036-3181DDF4587F}" dt="2019-07-22T12:37:12.671" v="72"/>
        <pc:sldMkLst>
          <pc:docMk/>
          <pc:sldMk cId="3775189817" sldId="3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10-more-and-10-less-year-2-addition-and-subtraction-resource-pack/" TargetMode="External"/><Relationship Id="rId5" Type="http://schemas.openxmlformats.org/officeDocument/2006/relationships/hyperlink" Target="https://classroomsecrets.co.uk/category/maths/year-2/autumn-block-2-addition-and-subtraction-year-2/" TargetMode="External"/><Relationship Id="rId4" Type="http://schemas.openxmlformats.org/officeDocument/2006/relationships/hyperlink" Target="https://classroomsecrets.co.uk/content-domain-filter/?fwp_contentdomain=2c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21320BA8-697D-44DD-A4ED-48D6C8A4846B}"/>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
            </a: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4590F43F-AF52-4E7E-810A-09BFE74C676A}"/>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219968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missing numbers.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E43CA841-1C27-4D30-BE24-CF30CB03B3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EEB4F07E-F366-4D7B-9262-DE6D1C9CA75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7" name="Rectangle: Rounded Corners 6">
            <a:extLst>
              <a:ext uri="{FF2B5EF4-FFF2-40B4-BE49-F238E27FC236}">
                <a16:creationId xmlns:a16="http://schemas.microsoft.com/office/drawing/2014/main" id="{D11D1D1E-C730-401A-8ABD-9E63133933BE}"/>
              </a:ext>
            </a:extLst>
          </p:cNvPr>
          <p:cNvSpPr/>
          <p:nvPr/>
        </p:nvSpPr>
        <p:spPr>
          <a:xfrm>
            <a:off x="2551599" y="1772839"/>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37</a:t>
            </a:r>
          </a:p>
        </p:txBody>
      </p:sp>
      <p:sp>
        <p:nvSpPr>
          <p:cNvPr id="10" name="Rectangle: Rounded Corners 9">
            <a:extLst>
              <a:ext uri="{FF2B5EF4-FFF2-40B4-BE49-F238E27FC236}">
                <a16:creationId xmlns:a16="http://schemas.microsoft.com/office/drawing/2014/main" id="{90FEDC22-FABD-4DE5-8179-D34AAD155A8C}"/>
              </a:ext>
            </a:extLst>
          </p:cNvPr>
          <p:cNvSpPr/>
          <p:nvPr/>
        </p:nvSpPr>
        <p:spPr>
          <a:xfrm>
            <a:off x="4104985" y="1692154"/>
            <a:ext cx="904875" cy="648888"/>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10 more</a:t>
            </a:r>
          </a:p>
        </p:txBody>
      </p:sp>
      <p:sp>
        <p:nvSpPr>
          <p:cNvPr id="11" name="Rectangle: Rounded Corners 10">
            <a:extLst>
              <a:ext uri="{FF2B5EF4-FFF2-40B4-BE49-F238E27FC236}">
                <a16:creationId xmlns:a16="http://schemas.microsoft.com/office/drawing/2014/main" id="{5D11B688-D0E9-46D8-8ECF-E62550B9ADD1}"/>
              </a:ext>
            </a:extLst>
          </p:cNvPr>
          <p:cNvSpPr/>
          <p:nvPr/>
        </p:nvSpPr>
        <p:spPr>
          <a:xfrm>
            <a:off x="4104985" y="2659328"/>
            <a:ext cx="904875" cy="64888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10 </a:t>
            </a:r>
          </a:p>
          <a:p>
            <a:pPr algn="ctr"/>
            <a:r>
              <a:rPr lang="en-GB" sz="2000" b="1" dirty="0">
                <a:solidFill>
                  <a:schemeClr val="tx1"/>
                </a:solidFill>
                <a:latin typeface="Century Gothic" panose="020B0502020202020204" pitchFamily="34" charset="0"/>
              </a:rPr>
              <a:t>less</a:t>
            </a:r>
          </a:p>
        </p:txBody>
      </p:sp>
      <p:sp>
        <p:nvSpPr>
          <p:cNvPr id="12" name="Rectangle: Rounded Corners 11">
            <a:extLst>
              <a:ext uri="{FF2B5EF4-FFF2-40B4-BE49-F238E27FC236}">
                <a16:creationId xmlns:a16="http://schemas.microsoft.com/office/drawing/2014/main" id="{2FD2639C-FE79-436B-939A-4EF3B8674590}"/>
              </a:ext>
            </a:extLst>
          </p:cNvPr>
          <p:cNvSpPr/>
          <p:nvPr/>
        </p:nvSpPr>
        <p:spPr>
          <a:xfrm>
            <a:off x="4104985" y="3626502"/>
            <a:ext cx="904875" cy="64888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10</a:t>
            </a:r>
          </a:p>
          <a:p>
            <a:pPr algn="ctr"/>
            <a:r>
              <a:rPr lang="en-GB" sz="2000" b="1" dirty="0">
                <a:solidFill>
                  <a:schemeClr val="tx1"/>
                </a:solidFill>
                <a:latin typeface="Century Gothic" panose="020B0502020202020204" pitchFamily="34" charset="0"/>
              </a:rPr>
              <a:t>less</a:t>
            </a:r>
          </a:p>
        </p:txBody>
      </p:sp>
      <p:sp>
        <p:nvSpPr>
          <p:cNvPr id="13" name="Rectangle: Rounded Corners 12">
            <a:extLst>
              <a:ext uri="{FF2B5EF4-FFF2-40B4-BE49-F238E27FC236}">
                <a16:creationId xmlns:a16="http://schemas.microsoft.com/office/drawing/2014/main" id="{D87018B1-97AF-49FD-B648-FACC384B52D7}"/>
              </a:ext>
            </a:extLst>
          </p:cNvPr>
          <p:cNvSpPr/>
          <p:nvPr/>
        </p:nvSpPr>
        <p:spPr>
          <a:xfrm>
            <a:off x="2551599" y="2740013"/>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66</a:t>
            </a:r>
          </a:p>
        </p:txBody>
      </p:sp>
      <p:cxnSp>
        <p:nvCxnSpPr>
          <p:cNvPr id="14" name="Straight Arrow Connector 13">
            <a:extLst>
              <a:ext uri="{FF2B5EF4-FFF2-40B4-BE49-F238E27FC236}">
                <a16:creationId xmlns:a16="http://schemas.microsoft.com/office/drawing/2014/main" id="{D06E572C-97C8-43BB-8D0E-1FEE779A61BF}"/>
              </a:ext>
            </a:extLst>
          </p:cNvPr>
          <p:cNvCxnSpPr/>
          <p:nvPr/>
        </p:nvCxnSpPr>
        <p:spPr>
          <a:xfrm>
            <a:off x="3633855" y="2016598"/>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6626F7-077A-4BA2-9D10-1B6739244CCA}"/>
              </a:ext>
            </a:extLst>
          </p:cNvPr>
          <p:cNvCxnSpPr/>
          <p:nvPr/>
        </p:nvCxnSpPr>
        <p:spPr>
          <a:xfrm>
            <a:off x="5105055" y="2016598"/>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21A0D84-33BF-48EC-A8FF-1620C37CD8A5}"/>
              </a:ext>
            </a:extLst>
          </p:cNvPr>
          <p:cNvCxnSpPr/>
          <p:nvPr/>
        </p:nvCxnSpPr>
        <p:spPr>
          <a:xfrm>
            <a:off x="3636993" y="2983772"/>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07EADD1-8B9B-47BC-B02B-FBAFD5D6830C}"/>
              </a:ext>
            </a:extLst>
          </p:cNvPr>
          <p:cNvCxnSpPr/>
          <p:nvPr/>
        </p:nvCxnSpPr>
        <p:spPr>
          <a:xfrm>
            <a:off x="3633855" y="4918119"/>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1517EB1-4053-43CE-85A0-DA66B2F9D124}"/>
              </a:ext>
            </a:extLst>
          </p:cNvPr>
          <p:cNvCxnSpPr/>
          <p:nvPr/>
        </p:nvCxnSpPr>
        <p:spPr>
          <a:xfrm>
            <a:off x="5114469" y="2983772"/>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CBE7F8C-C4E2-4527-91B9-635229DDFCD2}"/>
              </a:ext>
            </a:extLst>
          </p:cNvPr>
          <p:cNvCxnSpPr/>
          <p:nvPr/>
        </p:nvCxnSpPr>
        <p:spPr>
          <a:xfrm>
            <a:off x="5105055" y="4918119"/>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716BF299-F468-4EDC-AD44-83D9948B97FC}"/>
              </a:ext>
            </a:extLst>
          </p:cNvPr>
          <p:cNvSpPr/>
          <p:nvPr/>
        </p:nvSpPr>
        <p:spPr>
          <a:xfrm>
            <a:off x="5590763" y="1772839"/>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a:t>
            </a:r>
          </a:p>
        </p:txBody>
      </p:sp>
      <p:sp>
        <p:nvSpPr>
          <p:cNvPr id="22" name="Rectangle: Rounded Corners 21">
            <a:extLst>
              <a:ext uri="{FF2B5EF4-FFF2-40B4-BE49-F238E27FC236}">
                <a16:creationId xmlns:a16="http://schemas.microsoft.com/office/drawing/2014/main" id="{62A8D177-2AED-458D-8A52-308D3838BB51}"/>
              </a:ext>
            </a:extLst>
          </p:cNvPr>
          <p:cNvSpPr/>
          <p:nvPr/>
        </p:nvSpPr>
        <p:spPr>
          <a:xfrm>
            <a:off x="5590763" y="2740013"/>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a:t>
            </a:r>
          </a:p>
        </p:txBody>
      </p:sp>
      <p:sp>
        <p:nvSpPr>
          <p:cNvPr id="23" name="Rectangle: Rounded Corners 22">
            <a:extLst>
              <a:ext uri="{FF2B5EF4-FFF2-40B4-BE49-F238E27FC236}">
                <a16:creationId xmlns:a16="http://schemas.microsoft.com/office/drawing/2014/main" id="{8B76683A-11ED-44F9-A040-50ECA225E2BF}"/>
              </a:ext>
            </a:extLst>
          </p:cNvPr>
          <p:cNvSpPr/>
          <p:nvPr/>
        </p:nvSpPr>
        <p:spPr>
          <a:xfrm>
            <a:off x="2551599" y="3686321"/>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89</a:t>
            </a:r>
          </a:p>
        </p:txBody>
      </p:sp>
      <p:sp>
        <p:nvSpPr>
          <p:cNvPr id="24" name="Rectangle: Rounded Corners 23">
            <a:extLst>
              <a:ext uri="{FF2B5EF4-FFF2-40B4-BE49-F238E27FC236}">
                <a16:creationId xmlns:a16="http://schemas.microsoft.com/office/drawing/2014/main" id="{832583D1-D624-42AA-A4BA-2D1C428710AE}"/>
              </a:ext>
            </a:extLst>
          </p:cNvPr>
          <p:cNvSpPr/>
          <p:nvPr/>
        </p:nvSpPr>
        <p:spPr>
          <a:xfrm>
            <a:off x="5590763" y="3656015"/>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a:t>
            </a:r>
          </a:p>
        </p:txBody>
      </p:sp>
      <p:cxnSp>
        <p:nvCxnSpPr>
          <p:cNvPr id="25" name="Straight Arrow Connector 24">
            <a:extLst>
              <a:ext uri="{FF2B5EF4-FFF2-40B4-BE49-F238E27FC236}">
                <a16:creationId xmlns:a16="http://schemas.microsoft.com/office/drawing/2014/main" id="{ECCAF99E-2BC2-4E7D-B7F3-5FA89C25EC0B}"/>
              </a:ext>
            </a:extLst>
          </p:cNvPr>
          <p:cNvCxnSpPr/>
          <p:nvPr/>
        </p:nvCxnSpPr>
        <p:spPr>
          <a:xfrm>
            <a:off x="3645554" y="3950946"/>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B8A1161-C4A2-4ECE-B3C3-1A992A7F3FC5}"/>
              </a:ext>
            </a:extLst>
          </p:cNvPr>
          <p:cNvCxnSpPr/>
          <p:nvPr/>
        </p:nvCxnSpPr>
        <p:spPr>
          <a:xfrm>
            <a:off x="5069227" y="3902268"/>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0632B31-92C5-44D0-84C8-DC8045173BD8}"/>
              </a:ext>
            </a:extLst>
          </p:cNvPr>
          <p:cNvSpPr/>
          <p:nvPr/>
        </p:nvSpPr>
        <p:spPr>
          <a:xfrm>
            <a:off x="4104985" y="4593675"/>
            <a:ext cx="904875" cy="64888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685800">
              <a:defRPr/>
            </a:pPr>
            <a:r>
              <a:rPr lang="en-GB" sz="2000" b="1" dirty="0">
                <a:solidFill>
                  <a:schemeClr val="tx1"/>
                </a:solidFill>
                <a:latin typeface="Century Gothic" panose="020B0502020202020204" pitchFamily="34" charset="0"/>
              </a:rPr>
              <a:t>10 more</a:t>
            </a:r>
          </a:p>
        </p:txBody>
      </p:sp>
      <p:sp>
        <p:nvSpPr>
          <p:cNvPr id="28" name="Rectangle: Rounded Corners 27">
            <a:extLst>
              <a:ext uri="{FF2B5EF4-FFF2-40B4-BE49-F238E27FC236}">
                <a16:creationId xmlns:a16="http://schemas.microsoft.com/office/drawing/2014/main" id="{45534AE6-833B-4E43-93D2-BDE7D57800C2}"/>
              </a:ext>
            </a:extLst>
          </p:cNvPr>
          <p:cNvSpPr/>
          <p:nvPr/>
        </p:nvSpPr>
        <p:spPr>
          <a:xfrm>
            <a:off x="2551599" y="4674360"/>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71</a:t>
            </a:r>
          </a:p>
        </p:txBody>
      </p:sp>
      <p:sp>
        <p:nvSpPr>
          <p:cNvPr id="29" name="Rectangle: Rounded Corners 28">
            <a:extLst>
              <a:ext uri="{FF2B5EF4-FFF2-40B4-BE49-F238E27FC236}">
                <a16:creationId xmlns:a16="http://schemas.microsoft.com/office/drawing/2014/main" id="{7217383E-4EC3-4876-9815-62AA871E2901}"/>
              </a:ext>
            </a:extLst>
          </p:cNvPr>
          <p:cNvSpPr/>
          <p:nvPr/>
        </p:nvSpPr>
        <p:spPr>
          <a:xfrm>
            <a:off x="5590763" y="4674360"/>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a:t>
            </a:r>
          </a:p>
        </p:txBody>
      </p:sp>
    </p:spTree>
    <p:extLst>
      <p:ext uri="{BB962C8B-B14F-4D97-AF65-F5344CB8AC3E}">
        <p14:creationId xmlns:p14="http://schemas.microsoft.com/office/powerpoint/2010/main" val="3529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missing numbers.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E43CA841-1C27-4D30-BE24-CF30CB03B3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EEB4F07E-F366-4D7B-9262-DE6D1C9CA75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0" name="Rectangle: Rounded Corners 29">
            <a:extLst>
              <a:ext uri="{FF2B5EF4-FFF2-40B4-BE49-F238E27FC236}">
                <a16:creationId xmlns:a16="http://schemas.microsoft.com/office/drawing/2014/main" id="{8ED972EF-BE7C-43BF-BF43-0F830E5904A9}"/>
              </a:ext>
            </a:extLst>
          </p:cNvPr>
          <p:cNvSpPr/>
          <p:nvPr/>
        </p:nvSpPr>
        <p:spPr>
          <a:xfrm>
            <a:off x="2551599" y="1772839"/>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37</a:t>
            </a:r>
          </a:p>
        </p:txBody>
      </p:sp>
      <p:sp>
        <p:nvSpPr>
          <p:cNvPr id="31" name="Rectangle: Rounded Corners 30">
            <a:extLst>
              <a:ext uri="{FF2B5EF4-FFF2-40B4-BE49-F238E27FC236}">
                <a16:creationId xmlns:a16="http://schemas.microsoft.com/office/drawing/2014/main" id="{8757C48E-97EA-4368-9E77-90318A595C3B}"/>
              </a:ext>
            </a:extLst>
          </p:cNvPr>
          <p:cNvSpPr/>
          <p:nvPr/>
        </p:nvSpPr>
        <p:spPr>
          <a:xfrm>
            <a:off x="4104985" y="1692154"/>
            <a:ext cx="904875" cy="648888"/>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10 more</a:t>
            </a:r>
          </a:p>
        </p:txBody>
      </p:sp>
      <p:sp>
        <p:nvSpPr>
          <p:cNvPr id="32" name="Rectangle: Rounded Corners 31">
            <a:extLst>
              <a:ext uri="{FF2B5EF4-FFF2-40B4-BE49-F238E27FC236}">
                <a16:creationId xmlns:a16="http://schemas.microsoft.com/office/drawing/2014/main" id="{AC47CCCE-D356-4FAD-93DA-A49C15405893}"/>
              </a:ext>
            </a:extLst>
          </p:cNvPr>
          <p:cNvSpPr/>
          <p:nvPr/>
        </p:nvSpPr>
        <p:spPr>
          <a:xfrm>
            <a:off x="4104985" y="2659328"/>
            <a:ext cx="904875" cy="64888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10 </a:t>
            </a:r>
          </a:p>
          <a:p>
            <a:pPr algn="ctr"/>
            <a:r>
              <a:rPr lang="en-GB" sz="2000" b="1" dirty="0">
                <a:solidFill>
                  <a:schemeClr val="tx1"/>
                </a:solidFill>
                <a:latin typeface="Century Gothic" panose="020B0502020202020204" pitchFamily="34" charset="0"/>
              </a:rPr>
              <a:t>less</a:t>
            </a:r>
          </a:p>
        </p:txBody>
      </p:sp>
      <p:sp>
        <p:nvSpPr>
          <p:cNvPr id="33" name="Rectangle: Rounded Corners 32">
            <a:extLst>
              <a:ext uri="{FF2B5EF4-FFF2-40B4-BE49-F238E27FC236}">
                <a16:creationId xmlns:a16="http://schemas.microsoft.com/office/drawing/2014/main" id="{7680F0D0-C060-4261-A2A2-831E47E00FB9}"/>
              </a:ext>
            </a:extLst>
          </p:cNvPr>
          <p:cNvSpPr/>
          <p:nvPr/>
        </p:nvSpPr>
        <p:spPr>
          <a:xfrm>
            <a:off x="4104985" y="3626502"/>
            <a:ext cx="904875" cy="64888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10</a:t>
            </a:r>
          </a:p>
          <a:p>
            <a:pPr algn="ctr"/>
            <a:r>
              <a:rPr lang="en-GB" sz="2000" b="1" dirty="0">
                <a:solidFill>
                  <a:schemeClr val="tx1"/>
                </a:solidFill>
                <a:latin typeface="Century Gothic" panose="020B0502020202020204" pitchFamily="34" charset="0"/>
              </a:rPr>
              <a:t>less</a:t>
            </a:r>
          </a:p>
        </p:txBody>
      </p:sp>
      <p:sp>
        <p:nvSpPr>
          <p:cNvPr id="34" name="Rectangle: Rounded Corners 33">
            <a:extLst>
              <a:ext uri="{FF2B5EF4-FFF2-40B4-BE49-F238E27FC236}">
                <a16:creationId xmlns:a16="http://schemas.microsoft.com/office/drawing/2014/main" id="{964674C0-31CF-4709-BD00-B18233ADDA7C}"/>
              </a:ext>
            </a:extLst>
          </p:cNvPr>
          <p:cNvSpPr/>
          <p:nvPr/>
        </p:nvSpPr>
        <p:spPr>
          <a:xfrm>
            <a:off x="2551599" y="2740013"/>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66</a:t>
            </a:r>
          </a:p>
        </p:txBody>
      </p:sp>
      <p:cxnSp>
        <p:nvCxnSpPr>
          <p:cNvPr id="35" name="Straight Arrow Connector 34">
            <a:extLst>
              <a:ext uri="{FF2B5EF4-FFF2-40B4-BE49-F238E27FC236}">
                <a16:creationId xmlns:a16="http://schemas.microsoft.com/office/drawing/2014/main" id="{1EA40904-209F-4413-95C3-0FFA2BDE5DC0}"/>
              </a:ext>
            </a:extLst>
          </p:cNvPr>
          <p:cNvCxnSpPr/>
          <p:nvPr/>
        </p:nvCxnSpPr>
        <p:spPr>
          <a:xfrm>
            <a:off x="3633855" y="2016598"/>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220BA87-CCD4-4030-A77F-100D27A60548}"/>
              </a:ext>
            </a:extLst>
          </p:cNvPr>
          <p:cNvCxnSpPr/>
          <p:nvPr/>
        </p:nvCxnSpPr>
        <p:spPr>
          <a:xfrm>
            <a:off x="5105055" y="2016598"/>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BE4F158-0546-4C50-8E2E-82460BCA1755}"/>
              </a:ext>
            </a:extLst>
          </p:cNvPr>
          <p:cNvCxnSpPr/>
          <p:nvPr/>
        </p:nvCxnSpPr>
        <p:spPr>
          <a:xfrm>
            <a:off x="3636993" y="2983772"/>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A0C3DC0-DAB1-4BD3-B583-1E9D38609006}"/>
              </a:ext>
            </a:extLst>
          </p:cNvPr>
          <p:cNvCxnSpPr/>
          <p:nvPr/>
        </p:nvCxnSpPr>
        <p:spPr>
          <a:xfrm>
            <a:off x="3633855" y="4918119"/>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543C872-1C54-4BC2-910A-74D078FA84BF}"/>
              </a:ext>
            </a:extLst>
          </p:cNvPr>
          <p:cNvCxnSpPr/>
          <p:nvPr/>
        </p:nvCxnSpPr>
        <p:spPr>
          <a:xfrm>
            <a:off x="5114469" y="2983772"/>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B3F2B5B-B670-4305-B414-0A8A05D978E9}"/>
              </a:ext>
            </a:extLst>
          </p:cNvPr>
          <p:cNvCxnSpPr/>
          <p:nvPr/>
        </p:nvCxnSpPr>
        <p:spPr>
          <a:xfrm>
            <a:off x="5105055" y="4918119"/>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8A6755BA-7943-4F16-B612-1443B51083A9}"/>
              </a:ext>
            </a:extLst>
          </p:cNvPr>
          <p:cNvSpPr/>
          <p:nvPr/>
        </p:nvSpPr>
        <p:spPr>
          <a:xfrm>
            <a:off x="5590763" y="1772839"/>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47</a:t>
            </a:r>
          </a:p>
        </p:txBody>
      </p:sp>
      <p:sp>
        <p:nvSpPr>
          <p:cNvPr id="42" name="Rectangle: Rounded Corners 41">
            <a:extLst>
              <a:ext uri="{FF2B5EF4-FFF2-40B4-BE49-F238E27FC236}">
                <a16:creationId xmlns:a16="http://schemas.microsoft.com/office/drawing/2014/main" id="{2D54F1D7-F211-4353-B0D7-2079EAA1F053}"/>
              </a:ext>
            </a:extLst>
          </p:cNvPr>
          <p:cNvSpPr/>
          <p:nvPr/>
        </p:nvSpPr>
        <p:spPr>
          <a:xfrm>
            <a:off x="5590763" y="2740013"/>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56</a:t>
            </a:r>
          </a:p>
        </p:txBody>
      </p:sp>
      <p:sp>
        <p:nvSpPr>
          <p:cNvPr id="43" name="Rectangle: Rounded Corners 42">
            <a:extLst>
              <a:ext uri="{FF2B5EF4-FFF2-40B4-BE49-F238E27FC236}">
                <a16:creationId xmlns:a16="http://schemas.microsoft.com/office/drawing/2014/main" id="{6D492573-8796-4E22-B150-02E02909AA27}"/>
              </a:ext>
            </a:extLst>
          </p:cNvPr>
          <p:cNvSpPr/>
          <p:nvPr/>
        </p:nvSpPr>
        <p:spPr>
          <a:xfrm>
            <a:off x="2551599" y="3686321"/>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89</a:t>
            </a:r>
          </a:p>
        </p:txBody>
      </p:sp>
      <p:sp>
        <p:nvSpPr>
          <p:cNvPr id="44" name="Rectangle: Rounded Corners 43">
            <a:extLst>
              <a:ext uri="{FF2B5EF4-FFF2-40B4-BE49-F238E27FC236}">
                <a16:creationId xmlns:a16="http://schemas.microsoft.com/office/drawing/2014/main" id="{9130C986-8C20-4BA8-8BFF-5C67C1384917}"/>
              </a:ext>
            </a:extLst>
          </p:cNvPr>
          <p:cNvSpPr/>
          <p:nvPr/>
        </p:nvSpPr>
        <p:spPr>
          <a:xfrm>
            <a:off x="5590763" y="3656015"/>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79</a:t>
            </a:r>
          </a:p>
        </p:txBody>
      </p:sp>
      <p:cxnSp>
        <p:nvCxnSpPr>
          <p:cNvPr id="45" name="Straight Arrow Connector 44">
            <a:extLst>
              <a:ext uri="{FF2B5EF4-FFF2-40B4-BE49-F238E27FC236}">
                <a16:creationId xmlns:a16="http://schemas.microsoft.com/office/drawing/2014/main" id="{4C862B06-4D3C-44D3-A613-688AAE57A4B3}"/>
              </a:ext>
            </a:extLst>
          </p:cNvPr>
          <p:cNvCxnSpPr/>
          <p:nvPr/>
        </p:nvCxnSpPr>
        <p:spPr>
          <a:xfrm>
            <a:off x="3645554" y="3950946"/>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AA19EE3-685B-4DBF-9F12-7C208B0E8D6E}"/>
              </a:ext>
            </a:extLst>
          </p:cNvPr>
          <p:cNvCxnSpPr/>
          <p:nvPr/>
        </p:nvCxnSpPr>
        <p:spPr>
          <a:xfrm>
            <a:off x="5069227" y="3902268"/>
            <a:ext cx="3925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49D3F816-485E-4D76-9F5D-9C964BF57029}"/>
              </a:ext>
            </a:extLst>
          </p:cNvPr>
          <p:cNvSpPr/>
          <p:nvPr/>
        </p:nvSpPr>
        <p:spPr>
          <a:xfrm>
            <a:off x="4104985" y="4593675"/>
            <a:ext cx="904875" cy="64888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685800">
              <a:defRPr/>
            </a:pPr>
            <a:r>
              <a:rPr lang="en-GB" sz="2000" b="1" dirty="0">
                <a:solidFill>
                  <a:schemeClr val="tx1"/>
                </a:solidFill>
                <a:latin typeface="Century Gothic" panose="020B0502020202020204" pitchFamily="34" charset="0"/>
              </a:rPr>
              <a:t>10 more</a:t>
            </a:r>
          </a:p>
        </p:txBody>
      </p:sp>
      <p:sp>
        <p:nvSpPr>
          <p:cNvPr id="48" name="Rectangle: Rounded Corners 47">
            <a:extLst>
              <a:ext uri="{FF2B5EF4-FFF2-40B4-BE49-F238E27FC236}">
                <a16:creationId xmlns:a16="http://schemas.microsoft.com/office/drawing/2014/main" id="{148511E0-5319-468B-BB1B-056AE83033B1}"/>
              </a:ext>
            </a:extLst>
          </p:cNvPr>
          <p:cNvSpPr/>
          <p:nvPr/>
        </p:nvSpPr>
        <p:spPr>
          <a:xfrm>
            <a:off x="2551599" y="4674360"/>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71</a:t>
            </a:r>
          </a:p>
        </p:txBody>
      </p:sp>
      <p:sp>
        <p:nvSpPr>
          <p:cNvPr id="49" name="Rectangle: Rounded Corners 48">
            <a:extLst>
              <a:ext uri="{FF2B5EF4-FFF2-40B4-BE49-F238E27FC236}">
                <a16:creationId xmlns:a16="http://schemas.microsoft.com/office/drawing/2014/main" id="{C854FBB8-178D-4536-A3CD-CBB2DB7EEE2D}"/>
              </a:ext>
            </a:extLst>
          </p:cNvPr>
          <p:cNvSpPr/>
          <p:nvPr/>
        </p:nvSpPr>
        <p:spPr>
          <a:xfrm>
            <a:off x="5590763" y="4674360"/>
            <a:ext cx="995363" cy="487519"/>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81</a:t>
            </a:r>
          </a:p>
        </p:txBody>
      </p:sp>
    </p:spTree>
    <p:extLst>
      <p:ext uri="{BB962C8B-B14F-4D97-AF65-F5344CB8AC3E}">
        <p14:creationId xmlns:p14="http://schemas.microsoft.com/office/powerpoint/2010/main" val="28308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numbers are missing from the number grid?</a:t>
            </a: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E43CA841-1C27-4D30-BE24-CF30CB03B3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EEB4F07E-F366-4D7B-9262-DE6D1C9CA75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7" name="Table 6">
            <a:extLst>
              <a:ext uri="{FF2B5EF4-FFF2-40B4-BE49-F238E27FC236}">
                <a16:creationId xmlns:a16="http://schemas.microsoft.com/office/drawing/2014/main" id="{2083B541-693D-481B-A427-6FEAB819E563}"/>
              </a:ext>
            </a:extLst>
          </p:cNvPr>
          <p:cNvGraphicFramePr>
            <a:graphicFrameLocks noGrp="1"/>
          </p:cNvGraphicFramePr>
          <p:nvPr>
            <p:extLst>
              <p:ext uri="{D42A27DB-BD31-4B8C-83A1-F6EECF244321}">
                <p14:modId xmlns:p14="http://schemas.microsoft.com/office/powerpoint/2010/main" val="3877320844"/>
              </p:ext>
            </p:extLst>
          </p:nvPr>
        </p:nvGraphicFramePr>
        <p:xfrm>
          <a:off x="2800310" y="1981915"/>
          <a:ext cx="3543380" cy="2638188"/>
        </p:xfrm>
        <a:graphic>
          <a:graphicData uri="http://schemas.openxmlformats.org/drawingml/2006/table">
            <a:tbl>
              <a:tblPr firstRow="1" bandRow="1">
                <a:tableStyleId>{2D5ABB26-0587-4C30-8999-92F81FD0307C}</a:tableStyleId>
              </a:tblPr>
              <a:tblGrid>
                <a:gridCol w="708676">
                  <a:extLst>
                    <a:ext uri="{9D8B030D-6E8A-4147-A177-3AD203B41FA5}">
                      <a16:colId xmlns:a16="http://schemas.microsoft.com/office/drawing/2014/main" val="3505099634"/>
                    </a:ext>
                  </a:extLst>
                </a:gridCol>
                <a:gridCol w="708676">
                  <a:extLst>
                    <a:ext uri="{9D8B030D-6E8A-4147-A177-3AD203B41FA5}">
                      <a16:colId xmlns:a16="http://schemas.microsoft.com/office/drawing/2014/main" val="86434000"/>
                    </a:ext>
                  </a:extLst>
                </a:gridCol>
                <a:gridCol w="708676">
                  <a:extLst>
                    <a:ext uri="{9D8B030D-6E8A-4147-A177-3AD203B41FA5}">
                      <a16:colId xmlns:a16="http://schemas.microsoft.com/office/drawing/2014/main" val="2478813571"/>
                    </a:ext>
                  </a:extLst>
                </a:gridCol>
                <a:gridCol w="708676">
                  <a:extLst>
                    <a:ext uri="{9D8B030D-6E8A-4147-A177-3AD203B41FA5}">
                      <a16:colId xmlns:a16="http://schemas.microsoft.com/office/drawing/2014/main" val="1520908641"/>
                    </a:ext>
                  </a:extLst>
                </a:gridCol>
                <a:gridCol w="708676">
                  <a:extLst>
                    <a:ext uri="{9D8B030D-6E8A-4147-A177-3AD203B41FA5}">
                      <a16:colId xmlns:a16="http://schemas.microsoft.com/office/drawing/2014/main" val="2535149819"/>
                    </a:ext>
                  </a:extLst>
                </a:gridCol>
              </a:tblGrid>
              <a:tr h="659547">
                <a:tc>
                  <a:txBody>
                    <a:bodyPr/>
                    <a:lstStyle/>
                    <a:p>
                      <a:pPr algn="ctr"/>
                      <a:r>
                        <a:rPr lang="en-GB" sz="2400" b="1" u="none" dirty="0">
                          <a:latin typeface="Century Gothic" panose="020B0502020202020204" pitchFamily="34" charset="0"/>
                        </a:rPr>
                        <a:t>87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77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67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57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47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9937686"/>
                  </a:ext>
                </a:extLst>
              </a:tr>
              <a:tr h="659547">
                <a:tc>
                  <a:txBody>
                    <a:bodyPr/>
                    <a:lstStyle/>
                    <a:p>
                      <a:pPr algn="ctr"/>
                      <a:r>
                        <a:rPr lang="en-GB" sz="2400" b="1" u="none" dirty="0">
                          <a:latin typeface="Century Gothic" panose="020B0502020202020204" pitchFamily="34" charset="0"/>
                        </a:rPr>
                        <a:t>86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76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66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56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46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3159352"/>
                  </a:ext>
                </a:extLst>
              </a:tr>
              <a:tr h="659547">
                <a:tc>
                  <a:txBody>
                    <a:bodyPr/>
                    <a:lstStyle/>
                    <a:p>
                      <a:pPr algn="ctr"/>
                      <a:endParaRPr lang="en-GB" sz="2400" b="1" u="none"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u="none"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u="none"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u="none"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u="none"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1038272"/>
                  </a:ext>
                </a:extLst>
              </a:tr>
              <a:tr h="659547">
                <a:tc>
                  <a:txBody>
                    <a:bodyPr/>
                    <a:lstStyle/>
                    <a:p>
                      <a:pPr algn="ctr"/>
                      <a:r>
                        <a:rPr lang="en-GB" sz="2400" b="1" u="none" dirty="0">
                          <a:latin typeface="Century Gothic" panose="020B0502020202020204" pitchFamily="34" charset="0"/>
                        </a:rPr>
                        <a:t>84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74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64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i="0" u="none" dirty="0">
                          <a:latin typeface="Century Gothic" panose="020B0502020202020204" pitchFamily="34" charset="0"/>
                        </a:rPr>
                        <a:t>54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44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9623270"/>
                  </a:ext>
                </a:extLst>
              </a:tr>
            </a:tbl>
          </a:graphicData>
        </a:graphic>
      </p:graphicFrame>
    </p:spTree>
    <p:extLst>
      <p:ext uri="{BB962C8B-B14F-4D97-AF65-F5344CB8AC3E}">
        <p14:creationId xmlns:p14="http://schemas.microsoft.com/office/powerpoint/2010/main" val="108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numbers are missing from the number grid?</a:t>
            </a: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E43CA841-1C27-4D30-BE24-CF30CB03B3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EEB4F07E-F366-4D7B-9262-DE6D1C9CA75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7" name="Table 6">
            <a:extLst>
              <a:ext uri="{FF2B5EF4-FFF2-40B4-BE49-F238E27FC236}">
                <a16:creationId xmlns:a16="http://schemas.microsoft.com/office/drawing/2014/main" id="{2083B541-693D-481B-A427-6FEAB819E563}"/>
              </a:ext>
            </a:extLst>
          </p:cNvPr>
          <p:cNvGraphicFramePr>
            <a:graphicFrameLocks noGrp="1"/>
          </p:cNvGraphicFramePr>
          <p:nvPr>
            <p:extLst>
              <p:ext uri="{D42A27DB-BD31-4B8C-83A1-F6EECF244321}">
                <p14:modId xmlns:p14="http://schemas.microsoft.com/office/powerpoint/2010/main" val="928918145"/>
              </p:ext>
            </p:extLst>
          </p:nvPr>
        </p:nvGraphicFramePr>
        <p:xfrm>
          <a:off x="2800310" y="1981915"/>
          <a:ext cx="3543380" cy="2638188"/>
        </p:xfrm>
        <a:graphic>
          <a:graphicData uri="http://schemas.openxmlformats.org/drawingml/2006/table">
            <a:tbl>
              <a:tblPr firstRow="1" bandRow="1">
                <a:tableStyleId>{2D5ABB26-0587-4C30-8999-92F81FD0307C}</a:tableStyleId>
              </a:tblPr>
              <a:tblGrid>
                <a:gridCol w="708676">
                  <a:extLst>
                    <a:ext uri="{9D8B030D-6E8A-4147-A177-3AD203B41FA5}">
                      <a16:colId xmlns:a16="http://schemas.microsoft.com/office/drawing/2014/main" val="3505099634"/>
                    </a:ext>
                  </a:extLst>
                </a:gridCol>
                <a:gridCol w="708676">
                  <a:extLst>
                    <a:ext uri="{9D8B030D-6E8A-4147-A177-3AD203B41FA5}">
                      <a16:colId xmlns:a16="http://schemas.microsoft.com/office/drawing/2014/main" val="86434000"/>
                    </a:ext>
                  </a:extLst>
                </a:gridCol>
                <a:gridCol w="708676">
                  <a:extLst>
                    <a:ext uri="{9D8B030D-6E8A-4147-A177-3AD203B41FA5}">
                      <a16:colId xmlns:a16="http://schemas.microsoft.com/office/drawing/2014/main" val="2478813571"/>
                    </a:ext>
                  </a:extLst>
                </a:gridCol>
                <a:gridCol w="708676">
                  <a:extLst>
                    <a:ext uri="{9D8B030D-6E8A-4147-A177-3AD203B41FA5}">
                      <a16:colId xmlns:a16="http://schemas.microsoft.com/office/drawing/2014/main" val="1520908641"/>
                    </a:ext>
                  </a:extLst>
                </a:gridCol>
                <a:gridCol w="708676">
                  <a:extLst>
                    <a:ext uri="{9D8B030D-6E8A-4147-A177-3AD203B41FA5}">
                      <a16:colId xmlns:a16="http://schemas.microsoft.com/office/drawing/2014/main" val="2535149819"/>
                    </a:ext>
                  </a:extLst>
                </a:gridCol>
              </a:tblGrid>
              <a:tr h="659547">
                <a:tc>
                  <a:txBody>
                    <a:bodyPr/>
                    <a:lstStyle/>
                    <a:p>
                      <a:pPr algn="ctr"/>
                      <a:r>
                        <a:rPr lang="en-GB" sz="2400" b="1" u="none" dirty="0">
                          <a:latin typeface="Century Gothic" panose="020B0502020202020204" pitchFamily="34" charset="0"/>
                        </a:rPr>
                        <a:t>87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77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67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57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47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9937686"/>
                  </a:ext>
                </a:extLst>
              </a:tr>
              <a:tr h="659547">
                <a:tc>
                  <a:txBody>
                    <a:bodyPr/>
                    <a:lstStyle/>
                    <a:p>
                      <a:pPr algn="ctr"/>
                      <a:r>
                        <a:rPr lang="en-GB" sz="2400" b="1" u="none" dirty="0">
                          <a:latin typeface="Century Gothic" panose="020B0502020202020204" pitchFamily="34" charset="0"/>
                        </a:rPr>
                        <a:t>86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76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66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56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46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3159352"/>
                  </a:ext>
                </a:extLst>
              </a:tr>
              <a:tr h="659547">
                <a:tc>
                  <a:txBody>
                    <a:bodyPr/>
                    <a:lstStyle/>
                    <a:p>
                      <a:pPr algn="ctr"/>
                      <a:r>
                        <a:rPr lang="en-GB" sz="2400" b="1" u="none" dirty="0">
                          <a:solidFill>
                            <a:srgbClr val="FF0000"/>
                          </a:solidFill>
                          <a:latin typeface="Century Gothic" panose="020B0502020202020204" pitchFamily="34" charset="0"/>
                        </a:rPr>
                        <a:t>85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solidFill>
                            <a:srgbClr val="FF0000"/>
                          </a:solidFill>
                          <a:latin typeface="Century Gothic" panose="020B0502020202020204" pitchFamily="34" charset="0"/>
                        </a:rPr>
                        <a:t>75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solidFill>
                            <a:srgbClr val="FF0000"/>
                          </a:solidFill>
                          <a:latin typeface="Century Gothic" panose="020B0502020202020204" pitchFamily="34" charset="0"/>
                        </a:rPr>
                        <a:t>65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solidFill>
                            <a:srgbClr val="FF0000"/>
                          </a:solidFill>
                          <a:latin typeface="Century Gothic" panose="020B0502020202020204" pitchFamily="34" charset="0"/>
                        </a:rPr>
                        <a:t>55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solidFill>
                            <a:srgbClr val="FF0000"/>
                          </a:solidFill>
                          <a:latin typeface="Century Gothic" panose="020B0502020202020204" pitchFamily="34" charset="0"/>
                        </a:rPr>
                        <a:t>45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1038272"/>
                  </a:ext>
                </a:extLst>
              </a:tr>
              <a:tr h="659547">
                <a:tc>
                  <a:txBody>
                    <a:bodyPr/>
                    <a:lstStyle/>
                    <a:p>
                      <a:pPr algn="ctr"/>
                      <a:r>
                        <a:rPr lang="en-GB" sz="2400" b="1" u="none" dirty="0">
                          <a:latin typeface="Century Gothic" panose="020B0502020202020204" pitchFamily="34" charset="0"/>
                        </a:rPr>
                        <a:t>84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74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64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i="0" u="none" dirty="0">
                          <a:latin typeface="Century Gothic" panose="020B0502020202020204" pitchFamily="34" charset="0"/>
                        </a:rPr>
                        <a:t>54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u="none" dirty="0">
                          <a:latin typeface="Century Gothic" panose="020B0502020202020204" pitchFamily="34" charset="0"/>
                        </a:rPr>
                        <a:t>44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9623270"/>
                  </a:ext>
                </a:extLst>
              </a:tr>
            </a:tbl>
          </a:graphicData>
        </a:graphic>
      </p:graphicFrame>
    </p:spTree>
    <p:extLst>
      <p:ext uri="{BB962C8B-B14F-4D97-AF65-F5344CB8AC3E}">
        <p14:creationId xmlns:p14="http://schemas.microsoft.com/office/powerpoint/2010/main" val="159374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CF5A35F4-5144-4E61-9413-2D966B7B3A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653B5896-CFF4-4D6C-9B64-2467B5CC5DD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AC23DFCE-A180-4D0A-B1AE-BA043941109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6D13F5F0-5199-4DF2-AFFF-1D7F9CD1B16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Maddie correct? Explain your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id="{989DF451-6BC6-4198-9D91-AB9472174BB2}"/>
              </a:ext>
            </a:extLst>
          </p:cNvPr>
          <p:cNvSpPr/>
          <p:nvPr/>
        </p:nvSpPr>
        <p:spPr>
          <a:xfrm>
            <a:off x="4070573" y="1941945"/>
            <a:ext cx="2747396" cy="1437803"/>
          </a:xfrm>
          <a:prstGeom prst="wedgeRoundRectCallout">
            <a:avLst>
              <a:gd name="adj1" fmla="val -57874"/>
              <a:gd name="adj2" fmla="val 2968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hair is 42cm long. If it grows 10cm more, it will be 52cm long. </a:t>
            </a:r>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CF5A35F4-5144-4E61-9413-2D966B7B3A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653B5896-CFF4-4D6C-9B64-2467B5CC5DD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AC23DFCE-A180-4D0A-B1AE-BA043941109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6D13F5F0-5199-4DF2-AFFF-1D7F9CD1B16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Maddie correct? Explain your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Maddie is correct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id="{989DF451-6BC6-4198-9D91-AB9472174BB2}"/>
              </a:ext>
            </a:extLst>
          </p:cNvPr>
          <p:cNvSpPr/>
          <p:nvPr/>
        </p:nvSpPr>
        <p:spPr>
          <a:xfrm>
            <a:off x="4070573" y="1941945"/>
            <a:ext cx="2747396" cy="1437803"/>
          </a:xfrm>
          <a:prstGeom prst="wedgeRoundRectCallout">
            <a:avLst>
              <a:gd name="adj1" fmla="val -57874"/>
              <a:gd name="adj2" fmla="val 2968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hair is 42cm long. If it grows 10cm more, it will be 52cm long. </a:t>
            </a:r>
          </a:p>
        </p:txBody>
      </p:sp>
    </p:spTree>
    <p:extLst>
      <p:ext uri="{BB962C8B-B14F-4D97-AF65-F5344CB8AC3E}">
        <p14:creationId xmlns:p14="http://schemas.microsoft.com/office/powerpoint/2010/main" val="142288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CF5A35F4-5144-4E61-9413-2D966B7B3A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653B5896-CFF4-4D6C-9B64-2467B5CC5DD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AC23DFCE-A180-4D0A-B1AE-BA043941109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6D13F5F0-5199-4DF2-AFFF-1D7F9CD1B16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Maddie correct? Explain your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Maddie is correct because 10 more than 42 is 52. The tens column has increased by 1 and then ones have stayed the same.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id="{989DF451-6BC6-4198-9D91-AB9472174BB2}"/>
              </a:ext>
            </a:extLst>
          </p:cNvPr>
          <p:cNvSpPr/>
          <p:nvPr/>
        </p:nvSpPr>
        <p:spPr>
          <a:xfrm>
            <a:off x="4070573" y="1941945"/>
            <a:ext cx="2747396" cy="1437803"/>
          </a:xfrm>
          <a:prstGeom prst="wedgeRoundRectCallout">
            <a:avLst>
              <a:gd name="adj1" fmla="val -57874"/>
              <a:gd name="adj2" fmla="val 2968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hair is 42cm long. If it grows 10cm more, it will be 52cm long. </a:t>
            </a:r>
          </a:p>
        </p:txBody>
      </p:sp>
    </p:spTree>
    <p:extLst>
      <p:ext uri="{BB962C8B-B14F-4D97-AF65-F5344CB8AC3E}">
        <p14:creationId xmlns:p14="http://schemas.microsoft.com/office/powerpoint/2010/main" val="182047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Elliot has created a sequence of numbers.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he correct? Explain your answer.</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CF5A35F4-5144-4E61-9413-2D966B7B3A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653B5896-CFF4-4D6C-9B64-2467B5CC5DD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0" name="TextBox 9">
            <a:extLst>
              <a:ext uri="{FF2B5EF4-FFF2-40B4-BE49-F238E27FC236}">
                <a16:creationId xmlns:a16="http://schemas.microsoft.com/office/drawing/2014/main" id="{EDE04D71-AF3C-45B4-96CE-FE6FE4AFD1BE}"/>
              </a:ext>
            </a:extLst>
          </p:cNvPr>
          <p:cNvSpPr txBox="1">
            <a:spLocks noChangeAspect="1"/>
          </p:cNvSpPr>
          <p:nvPr/>
        </p:nvSpPr>
        <p:spPr>
          <a:xfrm>
            <a:off x="2844100" y="195774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3" name="TextBox 12">
            <a:extLst>
              <a:ext uri="{FF2B5EF4-FFF2-40B4-BE49-F238E27FC236}">
                <a16:creationId xmlns:a16="http://schemas.microsoft.com/office/drawing/2014/main" id="{74A10E56-115D-485B-A6D9-5B316D5AFF03}"/>
              </a:ext>
            </a:extLst>
          </p:cNvPr>
          <p:cNvSpPr txBox="1">
            <a:spLocks noChangeAspect="1"/>
          </p:cNvSpPr>
          <p:nvPr/>
        </p:nvSpPr>
        <p:spPr>
          <a:xfrm>
            <a:off x="2844100" y="281080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4" name="TextBox 13">
            <a:extLst>
              <a:ext uri="{FF2B5EF4-FFF2-40B4-BE49-F238E27FC236}">
                <a16:creationId xmlns:a16="http://schemas.microsoft.com/office/drawing/2014/main" id="{7C43F4B6-A6B7-404B-A422-A57DECF63C8B}"/>
              </a:ext>
            </a:extLst>
          </p:cNvPr>
          <p:cNvSpPr txBox="1">
            <a:spLocks noChangeAspect="1"/>
          </p:cNvSpPr>
          <p:nvPr/>
        </p:nvSpPr>
        <p:spPr>
          <a:xfrm>
            <a:off x="2844100" y="2386723"/>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5" name="TextBox 14">
            <a:extLst>
              <a:ext uri="{FF2B5EF4-FFF2-40B4-BE49-F238E27FC236}">
                <a16:creationId xmlns:a16="http://schemas.microsoft.com/office/drawing/2014/main" id="{C9B5F3FA-888C-46B6-AA3A-D0A06D69BA6D}"/>
              </a:ext>
            </a:extLst>
          </p:cNvPr>
          <p:cNvSpPr txBox="1">
            <a:spLocks noChangeAspect="1"/>
          </p:cNvSpPr>
          <p:nvPr/>
        </p:nvSpPr>
        <p:spPr>
          <a:xfrm>
            <a:off x="2844100" y="3234885"/>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6" name="TextBox 15">
            <a:extLst>
              <a:ext uri="{FF2B5EF4-FFF2-40B4-BE49-F238E27FC236}">
                <a16:creationId xmlns:a16="http://schemas.microsoft.com/office/drawing/2014/main" id="{0A99453A-4FED-4B7B-9D89-44E3EFFEB8F5}"/>
              </a:ext>
            </a:extLst>
          </p:cNvPr>
          <p:cNvSpPr txBox="1">
            <a:spLocks noChangeAspect="1"/>
          </p:cNvSpPr>
          <p:nvPr/>
        </p:nvSpPr>
        <p:spPr>
          <a:xfrm>
            <a:off x="2844100" y="4083048"/>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7" name="TextBox 16">
            <a:extLst>
              <a:ext uri="{FF2B5EF4-FFF2-40B4-BE49-F238E27FC236}">
                <a16:creationId xmlns:a16="http://schemas.microsoft.com/office/drawing/2014/main" id="{85671067-B63C-44B0-8807-DC0CE1954454}"/>
              </a:ext>
            </a:extLst>
          </p:cNvPr>
          <p:cNvSpPr txBox="1">
            <a:spLocks noChangeAspect="1"/>
          </p:cNvSpPr>
          <p:nvPr/>
        </p:nvSpPr>
        <p:spPr>
          <a:xfrm>
            <a:off x="2387294" y="195774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graphicFrame>
        <p:nvGraphicFramePr>
          <p:cNvPr id="18" name="Table 17">
            <a:extLst>
              <a:ext uri="{FF2B5EF4-FFF2-40B4-BE49-F238E27FC236}">
                <a16:creationId xmlns:a16="http://schemas.microsoft.com/office/drawing/2014/main" id="{A08EC02B-F3F1-4AEA-9714-48A5CEAECB63}"/>
              </a:ext>
            </a:extLst>
          </p:cNvPr>
          <p:cNvGraphicFramePr>
            <a:graphicFrameLocks noGrp="1"/>
          </p:cNvGraphicFramePr>
          <p:nvPr>
            <p:extLst>
              <p:ext uri="{D42A27DB-BD31-4B8C-83A1-F6EECF244321}">
                <p14:modId xmlns:p14="http://schemas.microsoft.com/office/powerpoint/2010/main" val="94419164"/>
              </p:ext>
            </p:extLst>
          </p:nvPr>
        </p:nvGraphicFramePr>
        <p:xfrm>
          <a:off x="2273125" y="1417984"/>
          <a:ext cx="4216608" cy="3255614"/>
        </p:xfrm>
        <a:graphic>
          <a:graphicData uri="http://schemas.openxmlformats.org/drawingml/2006/table">
            <a:tbl>
              <a:tblPr firstRow="1" bandRow="1">
                <a:tableStyleId>{5C22544A-7EE6-4342-B048-85BDC9FD1C3A}</a:tableStyleId>
              </a:tblPr>
              <a:tblGrid>
                <a:gridCol w="1054152">
                  <a:extLst>
                    <a:ext uri="{9D8B030D-6E8A-4147-A177-3AD203B41FA5}">
                      <a16:colId xmlns:a16="http://schemas.microsoft.com/office/drawing/2014/main" val="4801270"/>
                    </a:ext>
                  </a:extLst>
                </a:gridCol>
                <a:gridCol w="1054152">
                  <a:extLst>
                    <a:ext uri="{9D8B030D-6E8A-4147-A177-3AD203B41FA5}">
                      <a16:colId xmlns:a16="http://schemas.microsoft.com/office/drawing/2014/main" val="2357093568"/>
                    </a:ext>
                  </a:extLst>
                </a:gridCol>
                <a:gridCol w="1054152">
                  <a:extLst>
                    <a:ext uri="{9D8B030D-6E8A-4147-A177-3AD203B41FA5}">
                      <a16:colId xmlns:a16="http://schemas.microsoft.com/office/drawing/2014/main" val="3686116257"/>
                    </a:ext>
                  </a:extLst>
                </a:gridCol>
                <a:gridCol w="1054152">
                  <a:extLst>
                    <a:ext uri="{9D8B030D-6E8A-4147-A177-3AD203B41FA5}">
                      <a16:colId xmlns:a16="http://schemas.microsoft.com/office/drawing/2014/main" val="618733341"/>
                    </a:ext>
                  </a:extLst>
                </a:gridCol>
              </a:tblGrid>
              <a:tr h="3255614">
                <a:tc>
                  <a:txBody>
                    <a:bodyPr/>
                    <a:lstStyle/>
                    <a:p>
                      <a:pPr algn="ctr"/>
                      <a:r>
                        <a:rPr lang="en-GB" sz="2400" u="none" dirty="0">
                          <a:solidFill>
                            <a:schemeClr val="tx1"/>
                          </a:solidFill>
                          <a:latin typeface="Century Gothic" panose="020B0502020202020204" pitchFamily="34" charset="0"/>
                        </a:rPr>
                        <a:t>16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u="none" dirty="0">
                          <a:solidFill>
                            <a:schemeClr val="tx1"/>
                          </a:solidFill>
                          <a:latin typeface="Century Gothic" panose="020B0502020202020204" pitchFamily="34" charset="0"/>
                        </a:rPr>
                        <a:t>26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u="none" dirty="0">
                          <a:solidFill>
                            <a:schemeClr val="tx1"/>
                          </a:solidFill>
                          <a:latin typeface="Century Gothic" panose="020B0502020202020204" pitchFamily="34" charset="0"/>
                        </a:rPr>
                        <a:t>46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u="none" dirty="0">
                          <a:solidFill>
                            <a:schemeClr val="tx1"/>
                          </a:solidFill>
                          <a:latin typeface="Century Gothic" panose="020B0502020202020204" pitchFamily="34" charset="0"/>
                        </a:rPr>
                        <a:t>56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617485"/>
                  </a:ext>
                </a:extLst>
              </a:tr>
            </a:tbl>
          </a:graphicData>
        </a:graphic>
      </p:graphicFrame>
      <p:sp>
        <p:nvSpPr>
          <p:cNvPr id="20" name="TextBox 19">
            <a:extLst>
              <a:ext uri="{FF2B5EF4-FFF2-40B4-BE49-F238E27FC236}">
                <a16:creationId xmlns:a16="http://schemas.microsoft.com/office/drawing/2014/main" id="{1D215B98-DD67-4CA5-8BB4-572FB97B28D3}"/>
              </a:ext>
            </a:extLst>
          </p:cNvPr>
          <p:cNvSpPr txBox="1">
            <a:spLocks noChangeAspect="1"/>
          </p:cNvSpPr>
          <p:nvPr/>
        </p:nvSpPr>
        <p:spPr>
          <a:xfrm>
            <a:off x="2844100" y="3658966"/>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1" name="TextBox 20">
            <a:extLst>
              <a:ext uri="{FF2B5EF4-FFF2-40B4-BE49-F238E27FC236}">
                <a16:creationId xmlns:a16="http://schemas.microsoft.com/office/drawing/2014/main" id="{65E58D04-5F85-46B1-9673-4EE272F9C4E6}"/>
              </a:ext>
            </a:extLst>
          </p:cNvPr>
          <p:cNvSpPr txBox="1">
            <a:spLocks noChangeAspect="1"/>
          </p:cNvSpPr>
          <p:nvPr/>
        </p:nvSpPr>
        <p:spPr>
          <a:xfrm>
            <a:off x="3871937" y="195774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2" name="TextBox 21">
            <a:extLst>
              <a:ext uri="{FF2B5EF4-FFF2-40B4-BE49-F238E27FC236}">
                <a16:creationId xmlns:a16="http://schemas.microsoft.com/office/drawing/2014/main" id="{344493BC-D3DD-4265-8D17-7922AE2D3219}"/>
              </a:ext>
            </a:extLst>
          </p:cNvPr>
          <p:cNvSpPr txBox="1">
            <a:spLocks noChangeAspect="1"/>
          </p:cNvSpPr>
          <p:nvPr/>
        </p:nvSpPr>
        <p:spPr>
          <a:xfrm>
            <a:off x="3871937" y="281080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3" name="TextBox 22">
            <a:extLst>
              <a:ext uri="{FF2B5EF4-FFF2-40B4-BE49-F238E27FC236}">
                <a16:creationId xmlns:a16="http://schemas.microsoft.com/office/drawing/2014/main" id="{FAB51B04-D95C-46CE-875B-0157FCEF3AF9}"/>
              </a:ext>
            </a:extLst>
          </p:cNvPr>
          <p:cNvSpPr txBox="1">
            <a:spLocks noChangeAspect="1"/>
          </p:cNvSpPr>
          <p:nvPr/>
        </p:nvSpPr>
        <p:spPr>
          <a:xfrm>
            <a:off x="3871937" y="2386723"/>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4" name="TextBox 23">
            <a:extLst>
              <a:ext uri="{FF2B5EF4-FFF2-40B4-BE49-F238E27FC236}">
                <a16:creationId xmlns:a16="http://schemas.microsoft.com/office/drawing/2014/main" id="{C4FE1768-DCED-4A14-B258-65E3AE3F3BF8}"/>
              </a:ext>
            </a:extLst>
          </p:cNvPr>
          <p:cNvSpPr txBox="1">
            <a:spLocks noChangeAspect="1"/>
          </p:cNvSpPr>
          <p:nvPr/>
        </p:nvSpPr>
        <p:spPr>
          <a:xfrm>
            <a:off x="3871937" y="3234885"/>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5" name="TextBox 24">
            <a:extLst>
              <a:ext uri="{FF2B5EF4-FFF2-40B4-BE49-F238E27FC236}">
                <a16:creationId xmlns:a16="http://schemas.microsoft.com/office/drawing/2014/main" id="{F6EC8AB0-D271-4046-9DA2-3706D83C4BD6}"/>
              </a:ext>
            </a:extLst>
          </p:cNvPr>
          <p:cNvSpPr txBox="1">
            <a:spLocks noChangeAspect="1"/>
          </p:cNvSpPr>
          <p:nvPr/>
        </p:nvSpPr>
        <p:spPr>
          <a:xfrm>
            <a:off x="3871937" y="4083048"/>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6" name="TextBox 25">
            <a:extLst>
              <a:ext uri="{FF2B5EF4-FFF2-40B4-BE49-F238E27FC236}">
                <a16:creationId xmlns:a16="http://schemas.microsoft.com/office/drawing/2014/main" id="{4E9E517A-146F-44DE-9BD8-4DCE989AC03E}"/>
              </a:ext>
            </a:extLst>
          </p:cNvPr>
          <p:cNvSpPr txBox="1">
            <a:spLocks noChangeAspect="1"/>
          </p:cNvSpPr>
          <p:nvPr/>
        </p:nvSpPr>
        <p:spPr>
          <a:xfrm>
            <a:off x="3415131" y="195774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27" name="TextBox 26">
            <a:extLst>
              <a:ext uri="{FF2B5EF4-FFF2-40B4-BE49-F238E27FC236}">
                <a16:creationId xmlns:a16="http://schemas.microsoft.com/office/drawing/2014/main" id="{509906FF-C45D-42E5-9EAF-CDBC8D7F3DF6}"/>
              </a:ext>
            </a:extLst>
          </p:cNvPr>
          <p:cNvSpPr txBox="1">
            <a:spLocks noChangeAspect="1"/>
          </p:cNvSpPr>
          <p:nvPr/>
        </p:nvSpPr>
        <p:spPr>
          <a:xfrm>
            <a:off x="3871937" y="3658966"/>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8" name="TextBox 27">
            <a:extLst>
              <a:ext uri="{FF2B5EF4-FFF2-40B4-BE49-F238E27FC236}">
                <a16:creationId xmlns:a16="http://schemas.microsoft.com/office/drawing/2014/main" id="{1FE1560B-039E-42FD-BED7-D4C5D3569B46}"/>
              </a:ext>
            </a:extLst>
          </p:cNvPr>
          <p:cNvSpPr txBox="1">
            <a:spLocks noChangeAspect="1"/>
          </p:cNvSpPr>
          <p:nvPr/>
        </p:nvSpPr>
        <p:spPr>
          <a:xfrm>
            <a:off x="4922141" y="195774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9" name="TextBox 28">
            <a:extLst>
              <a:ext uri="{FF2B5EF4-FFF2-40B4-BE49-F238E27FC236}">
                <a16:creationId xmlns:a16="http://schemas.microsoft.com/office/drawing/2014/main" id="{CD0CD1BB-9F6C-4EFE-BAB8-481D8E077770}"/>
              </a:ext>
            </a:extLst>
          </p:cNvPr>
          <p:cNvSpPr txBox="1">
            <a:spLocks noChangeAspect="1"/>
          </p:cNvSpPr>
          <p:nvPr/>
        </p:nvSpPr>
        <p:spPr>
          <a:xfrm>
            <a:off x="4922141" y="2845233"/>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0" name="TextBox 29">
            <a:extLst>
              <a:ext uri="{FF2B5EF4-FFF2-40B4-BE49-F238E27FC236}">
                <a16:creationId xmlns:a16="http://schemas.microsoft.com/office/drawing/2014/main" id="{80C24BAD-9CCA-4D06-9403-65E219E14C4A}"/>
              </a:ext>
            </a:extLst>
          </p:cNvPr>
          <p:cNvSpPr txBox="1">
            <a:spLocks noChangeAspect="1"/>
          </p:cNvSpPr>
          <p:nvPr/>
        </p:nvSpPr>
        <p:spPr>
          <a:xfrm>
            <a:off x="4922141" y="2421152"/>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1" name="TextBox 30">
            <a:extLst>
              <a:ext uri="{FF2B5EF4-FFF2-40B4-BE49-F238E27FC236}">
                <a16:creationId xmlns:a16="http://schemas.microsoft.com/office/drawing/2014/main" id="{BB869CC5-0BDB-464E-8E2B-1131C0B54F22}"/>
              </a:ext>
            </a:extLst>
          </p:cNvPr>
          <p:cNvSpPr txBox="1">
            <a:spLocks noChangeAspect="1"/>
          </p:cNvSpPr>
          <p:nvPr/>
        </p:nvSpPr>
        <p:spPr>
          <a:xfrm>
            <a:off x="4922141" y="326931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2" name="TextBox 31">
            <a:extLst>
              <a:ext uri="{FF2B5EF4-FFF2-40B4-BE49-F238E27FC236}">
                <a16:creationId xmlns:a16="http://schemas.microsoft.com/office/drawing/2014/main" id="{8E3D9DC1-2912-44BA-93EC-F2F3081D76EB}"/>
              </a:ext>
            </a:extLst>
          </p:cNvPr>
          <p:cNvSpPr txBox="1">
            <a:spLocks noChangeAspect="1"/>
          </p:cNvSpPr>
          <p:nvPr/>
        </p:nvSpPr>
        <p:spPr>
          <a:xfrm>
            <a:off x="4922141" y="411747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3" name="TextBox 32">
            <a:extLst>
              <a:ext uri="{FF2B5EF4-FFF2-40B4-BE49-F238E27FC236}">
                <a16:creationId xmlns:a16="http://schemas.microsoft.com/office/drawing/2014/main" id="{572B738F-4FCB-49D5-A0AD-56AB01D9CC31}"/>
              </a:ext>
            </a:extLst>
          </p:cNvPr>
          <p:cNvSpPr txBox="1">
            <a:spLocks noChangeAspect="1"/>
          </p:cNvSpPr>
          <p:nvPr/>
        </p:nvSpPr>
        <p:spPr>
          <a:xfrm>
            <a:off x="4431468" y="195774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34" name="TextBox 33">
            <a:extLst>
              <a:ext uri="{FF2B5EF4-FFF2-40B4-BE49-F238E27FC236}">
                <a16:creationId xmlns:a16="http://schemas.microsoft.com/office/drawing/2014/main" id="{DE6D0D12-427F-4E11-AC53-A09DAFE85A6D}"/>
              </a:ext>
            </a:extLst>
          </p:cNvPr>
          <p:cNvSpPr txBox="1">
            <a:spLocks noChangeAspect="1"/>
          </p:cNvSpPr>
          <p:nvPr/>
        </p:nvSpPr>
        <p:spPr>
          <a:xfrm>
            <a:off x="4922141" y="3693395"/>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5" name="TextBox 34">
            <a:extLst>
              <a:ext uri="{FF2B5EF4-FFF2-40B4-BE49-F238E27FC236}">
                <a16:creationId xmlns:a16="http://schemas.microsoft.com/office/drawing/2014/main" id="{3DE0FFCA-D649-42CA-92A3-EBB5C3055C12}"/>
              </a:ext>
            </a:extLst>
          </p:cNvPr>
          <p:cNvSpPr txBox="1">
            <a:spLocks noChangeAspect="1"/>
          </p:cNvSpPr>
          <p:nvPr/>
        </p:nvSpPr>
        <p:spPr>
          <a:xfrm>
            <a:off x="5972345" y="1956318"/>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6" name="TextBox 35">
            <a:extLst>
              <a:ext uri="{FF2B5EF4-FFF2-40B4-BE49-F238E27FC236}">
                <a16:creationId xmlns:a16="http://schemas.microsoft.com/office/drawing/2014/main" id="{4DF7572A-3403-4B4D-B535-4DC6E4D6C2D3}"/>
              </a:ext>
            </a:extLst>
          </p:cNvPr>
          <p:cNvSpPr txBox="1">
            <a:spLocks noChangeAspect="1"/>
          </p:cNvSpPr>
          <p:nvPr/>
        </p:nvSpPr>
        <p:spPr>
          <a:xfrm>
            <a:off x="5972345" y="2804480"/>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7" name="TextBox 36">
            <a:extLst>
              <a:ext uri="{FF2B5EF4-FFF2-40B4-BE49-F238E27FC236}">
                <a16:creationId xmlns:a16="http://schemas.microsoft.com/office/drawing/2014/main" id="{9A74CF01-28FB-489F-AF5F-3CFB9F107D8F}"/>
              </a:ext>
            </a:extLst>
          </p:cNvPr>
          <p:cNvSpPr txBox="1">
            <a:spLocks noChangeAspect="1"/>
          </p:cNvSpPr>
          <p:nvPr/>
        </p:nvSpPr>
        <p:spPr>
          <a:xfrm>
            <a:off x="5972345" y="2380399"/>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8" name="TextBox 37">
            <a:extLst>
              <a:ext uri="{FF2B5EF4-FFF2-40B4-BE49-F238E27FC236}">
                <a16:creationId xmlns:a16="http://schemas.microsoft.com/office/drawing/2014/main" id="{F7C3A83B-2AFA-4C61-AA8C-EFFB11EEC831}"/>
              </a:ext>
            </a:extLst>
          </p:cNvPr>
          <p:cNvSpPr txBox="1">
            <a:spLocks noChangeAspect="1"/>
          </p:cNvSpPr>
          <p:nvPr/>
        </p:nvSpPr>
        <p:spPr>
          <a:xfrm>
            <a:off x="5972345" y="3228561"/>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9" name="TextBox 38">
            <a:extLst>
              <a:ext uri="{FF2B5EF4-FFF2-40B4-BE49-F238E27FC236}">
                <a16:creationId xmlns:a16="http://schemas.microsoft.com/office/drawing/2014/main" id="{FAFC01C3-6702-4459-920A-62E7D548178A}"/>
              </a:ext>
            </a:extLst>
          </p:cNvPr>
          <p:cNvSpPr txBox="1">
            <a:spLocks noChangeAspect="1"/>
          </p:cNvSpPr>
          <p:nvPr/>
        </p:nvSpPr>
        <p:spPr>
          <a:xfrm>
            <a:off x="5972345" y="407672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40" name="TextBox 39">
            <a:extLst>
              <a:ext uri="{FF2B5EF4-FFF2-40B4-BE49-F238E27FC236}">
                <a16:creationId xmlns:a16="http://schemas.microsoft.com/office/drawing/2014/main" id="{30C239B5-FEC1-4A71-A48A-995460454403}"/>
              </a:ext>
            </a:extLst>
          </p:cNvPr>
          <p:cNvSpPr txBox="1">
            <a:spLocks noChangeAspect="1"/>
          </p:cNvSpPr>
          <p:nvPr/>
        </p:nvSpPr>
        <p:spPr>
          <a:xfrm>
            <a:off x="5515539" y="1951423"/>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1" name="TextBox 40">
            <a:extLst>
              <a:ext uri="{FF2B5EF4-FFF2-40B4-BE49-F238E27FC236}">
                <a16:creationId xmlns:a16="http://schemas.microsoft.com/office/drawing/2014/main" id="{956399A1-0566-464E-B623-2A85AAFDB4E7}"/>
              </a:ext>
            </a:extLst>
          </p:cNvPr>
          <p:cNvSpPr txBox="1">
            <a:spLocks noChangeAspect="1"/>
          </p:cNvSpPr>
          <p:nvPr/>
        </p:nvSpPr>
        <p:spPr>
          <a:xfrm>
            <a:off x="5972345" y="3652642"/>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42" name="TextBox 41">
            <a:extLst>
              <a:ext uri="{FF2B5EF4-FFF2-40B4-BE49-F238E27FC236}">
                <a16:creationId xmlns:a16="http://schemas.microsoft.com/office/drawing/2014/main" id="{140684B5-BF1A-49AA-8AB1-4DFB5AB9933D}"/>
              </a:ext>
            </a:extLst>
          </p:cNvPr>
          <p:cNvSpPr txBox="1">
            <a:spLocks noChangeAspect="1"/>
          </p:cNvSpPr>
          <p:nvPr/>
        </p:nvSpPr>
        <p:spPr>
          <a:xfrm>
            <a:off x="3415131" y="2380399"/>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3" name="TextBox 42">
            <a:extLst>
              <a:ext uri="{FF2B5EF4-FFF2-40B4-BE49-F238E27FC236}">
                <a16:creationId xmlns:a16="http://schemas.microsoft.com/office/drawing/2014/main" id="{2573F585-17CB-47DE-9B48-7716DCD9DC98}"/>
              </a:ext>
            </a:extLst>
          </p:cNvPr>
          <p:cNvSpPr txBox="1">
            <a:spLocks noChangeAspect="1"/>
          </p:cNvSpPr>
          <p:nvPr/>
        </p:nvSpPr>
        <p:spPr>
          <a:xfrm>
            <a:off x="4437072" y="2380399"/>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4" name="TextBox 43">
            <a:extLst>
              <a:ext uri="{FF2B5EF4-FFF2-40B4-BE49-F238E27FC236}">
                <a16:creationId xmlns:a16="http://schemas.microsoft.com/office/drawing/2014/main" id="{1FF36755-B0A0-4FEE-B0C7-546DFDC36C83}"/>
              </a:ext>
            </a:extLst>
          </p:cNvPr>
          <p:cNvSpPr txBox="1">
            <a:spLocks noChangeAspect="1"/>
          </p:cNvSpPr>
          <p:nvPr/>
        </p:nvSpPr>
        <p:spPr>
          <a:xfrm>
            <a:off x="4431467" y="2810804"/>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5" name="TextBox 44">
            <a:extLst>
              <a:ext uri="{FF2B5EF4-FFF2-40B4-BE49-F238E27FC236}">
                <a16:creationId xmlns:a16="http://schemas.microsoft.com/office/drawing/2014/main" id="{7495129D-DD2C-45FD-AE7A-ED9E147347AB}"/>
              </a:ext>
            </a:extLst>
          </p:cNvPr>
          <p:cNvSpPr txBox="1">
            <a:spLocks noChangeAspect="1"/>
          </p:cNvSpPr>
          <p:nvPr/>
        </p:nvSpPr>
        <p:spPr>
          <a:xfrm>
            <a:off x="4436860" y="3269314"/>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6" name="TextBox 45">
            <a:extLst>
              <a:ext uri="{FF2B5EF4-FFF2-40B4-BE49-F238E27FC236}">
                <a16:creationId xmlns:a16="http://schemas.microsoft.com/office/drawing/2014/main" id="{E3248412-0A7B-448F-B685-CED709D78F73}"/>
              </a:ext>
            </a:extLst>
          </p:cNvPr>
          <p:cNvSpPr txBox="1">
            <a:spLocks noChangeAspect="1"/>
          </p:cNvSpPr>
          <p:nvPr/>
        </p:nvSpPr>
        <p:spPr>
          <a:xfrm>
            <a:off x="5521772" y="2377875"/>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7" name="TextBox 46">
            <a:extLst>
              <a:ext uri="{FF2B5EF4-FFF2-40B4-BE49-F238E27FC236}">
                <a16:creationId xmlns:a16="http://schemas.microsoft.com/office/drawing/2014/main" id="{BE541D06-0B3E-43CB-B942-522A50714E9F}"/>
              </a:ext>
            </a:extLst>
          </p:cNvPr>
          <p:cNvSpPr txBox="1">
            <a:spLocks noChangeAspect="1"/>
          </p:cNvSpPr>
          <p:nvPr/>
        </p:nvSpPr>
        <p:spPr>
          <a:xfrm>
            <a:off x="5521771" y="280432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8" name="TextBox 47">
            <a:extLst>
              <a:ext uri="{FF2B5EF4-FFF2-40B4-BE49-F238E27FC236}">
                <a16:creationId xmlns:a16="http://schemas.microsoft.com/office/drawing/2014/main" id="{8B27312E-16EE-42B6-9FE3-6B3FA8E62ACD}"/>
              </a:ext>
            </a:extLst>
          </p:cNvPr>
          <p:cNvSpPr txBox="1">
            <a:spLocks noChangeAspect="1"/>
          </p:cNvSpPr>
          <p:nvPr/>
        </p:nvSpPr>
        <p:spPr>
          <a:xfrm>
            <a:off x="5521770" y="3230779"/>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9" name="TextBox 48">
            <a:extLst>
              <a:ext uri="{FF2B5EF4-FFF2-40B4-BE49-F238E27FC236}">
                <a16:creationId xmlns:a16="http://schemas.microsoft.com/office/drawing/2014/main" id="{A5E9A3EF-AFFD-4DE1-8FB6-B7C0A8265109}"/>
              </a:ext>
            </a:extLst>
          </p:cNvPr>
          <p:cNvSpPr txBox="1">
            <a:spLocks noChangeAspect="1"/>
          </p:cNvSpPr>
          <p:nvPr/>
        </p:nvSpPr>
        <p:spPr>
          <a:xfrm>
            <a:off x="5521769" y="3657233"/>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Tree>
    <p:extLst>
      <p:ext uri="{BB962C8B-B14F-4D97-AF65-F5344CB8AC3E}">
        <p14:creationId xmlns:p14="http://schemas.microsoft.com/office/powerpoint/2010/main" val="278412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Elliot has created a sequence of numbers.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he correct? Explain your answer.</a:t>
            </a:r>
          </a:p>
          <a:p>
            <a:pPr lvl="0"/>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Elliot is not correct because . . .</a:t>
            </a:r>
          </a:p>
          <a:p>
            <a:pPr lvl="0"/>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CF5A35F4-5144-4E61-9413-2D966B7B3A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653B5896-CFF4-4D6C-9B64-2467B5CC5DD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0" name="TextBox 9">
            <a:extLst>
              <a:ext uri="{FF2B5EF4-FFF2-40B4-BE49-F238E27FC236}">
                <a16:creationId xmlns:a16="http://schemas.microsoft.com/office/drawing/2014/main" id="{EDE04D71-AF3C-45B4-96CE-FE6FE4AFD1BE}"/>
              </a:ext>
            </a:extLst>
          </p:cNvPr>
          <p:cNvSpPr txBox="1">
            <a:spLocks noChangeAspect="1"/>
          </p:cNvSpPr>
          <p:nvPr/>
        </p:nvSpPr>
        <p:spPr>
          <a:xfrm>
            <a:off x="2844100" y="195774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3" name="TextBox 12">
            <a:extLst>
              <a:ext uri="{FF2B5EF4-FFF2-40B4-BE49-F238E27FC236}">
                <a16:creationId xmlns:a16="http://schemas.microsoft.com/office/drawing/2014/main" id="{74A10E56-115D-485B-A6D9-5B316D5AFF03}"/>
              </a:ext>
            </a:extLst>
          </p:cNvPr>
          <p:cNvSpPr txBox="1">
            <a:spLocks noChangeAspect="1"/>
          </p:cNvSpPr>
          <p:nvPr/>
        </p:nvSpPr>
        <p:spPr>
          <a:xfrm>
            <a:off x="2844100" y="281080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4" name="TextBox 13">
            <a:extLst>
              <a:ext uri="{FF2B5EF4-FFF2-40B4-BE49-F238E27FC236}">
                <a16:creationId xmlns:a16="http://schemas.microsoft.com/office/drawing/2014/main" id="{7C43F4B6-A6B7-404B-A422-A57DECF63C8B}"/>
              </a:ext>
            </a:extLst>
          </p:cNvPr>
          <p:cNvSpPr txBox="1">
            <a:spLocks noChangeAspect="1"/>
          </p:cNvSpPr>
          <p:nvPr/>
        </p:nvSpPr>
        <p:spPr>
          <a:xfrm>
            <a:off x="2844100" y="2386723"/>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5" name="TextBox 14">
            <a:extLst>
              <a:ext uri="{FF2B5EF4-FFF2-40B4-BE49-F238E27FC236}">
                <a16:creationId xmlns:a16="http://schemas.microsoft.com/office/drawing/2014/main" id="{C9B5F3FA-888C-46B6-AA3A-D0A06D69BA6D}"/>
              </a:ext>
            </a:extLst>
          </p:cNvPr>
          <p:cNvSpPr txBox="1">
            <a:spLocks noChangeAspect="1"/>
          </p:cNvSpPr>
          <p:nvPr/>
        </p:nvSpPr>
        <p:spPr>
          <a:xfrm>
            <a:off x="2844100" y="3234885"/>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6" name="TextBox 15">
            <a:extLst>
              <a:ext uri="{FF2B5EF4-FFF2-40B4-BE49-F238E27FC236}">
                <a16:creationId xmlns:a16="http://schemas.microsoft.com/office/drawing/2014/main" id="{0A99453A-4FED-4B7B-9D89-44E3EFFEB8F5}"/>
              </a:ext>
            </a:extLst>
          </p:cNvPr>
          <p:cNvSpPr txBox="1">
            <a:spLocks noChangeAspect="1"/>
          </p:cNvSpPr>
          <p:nvPr/>
        </p:nvSpPr>
        <p:spPr>
          <a:xfrm>
            <a:off x="2844100" y="4083048"/>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7" name="TextBox 16">
            <a:extLst>
              <a:ext uri="{FF2B5EF4-FFF2-40B4-BE49-F238E27FC236}">
                <a16:creationId xmlns:a16="http://schemas.microsoft.com/office/drawing/2014/main" id="{85671067-B63C-44B0-8807-DC0CE1954454}"/>
              </a:ext>
            </a:extLst>
          </p:cNvPr>
          <p:cNvSpPr txBox="1">
            <a:spLocks noChangeAspect="1"/>
          </p:cNvSpPr>
          <p:nvPr/>
        </p:nvSpPr>
        <p:spPr>
          <a:xfrm>
            <a:off x="2387294" y="195774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graphicFrame>
        <p:nvGraphicFramePr>
          <p:cNvPr id="18" name="Table 17">
            <a:extLst>
              <a:ext uri="{FF2B5EF4-FFF2-40B4-BE49-F238E27FC236}">
                <a16:creationId xmlns:a16="http://schemas.microsoft.com/office/drawing/2014/main" id="{A08EC02B-F3F1-4AEA-9714-48A5CEAECB63}"/>
              </a:ext>
            </a:extLst>
          </p:cNvPr>
          <p:cNvGraphicFramePr>
            <a:graphicFrameLocks noGrp="1"/>
          </p:cNvGraphicFramePr>
          <p:nvPr/>
        </p:nvGraphicFramePr>
        <p:xfrm>
          <a:off x="2273125" y="1417984"/>
          <a:ext cx="4216608" cy="3255614"/>
        </p:xfrm>
        <a:graphic>
          <a:graphicData uri="http://schemas.openxmlformats.org/drawingml/2006/table">
            <a:tbl>
              <a:tblPr firstRow="1" bandRow="1">
                <a:tableStyleId>{5C22544A-7EE6-4342-B048-85BDC9FD1C3A}</a:tableStyleId>
              </a:tblPr>
              <a:tblGrid>
                <a:gridCol w="1054152">
                  <a:extLst>
                    <a:ext uri="{9D8B030D-6E8A-4147-A177-3AD203B41FA5}">
                      <a16:colId xmlns:a16="http://schemas.microsoft.com/office/drawing/2014/main" val="4801270"/>
                    </a:ext>
                  </a:extLst>
                </a:gridCol>
                <a:gridCol w="1054152">
                  <a:extLst>
                    <a:ext uri="{9D8B030D-6E8A-4147-A177-3AD203B41FA5}">
                      <a16:colId xmlns:a16="http://schemas.microsoft.com/office/drawing/2014/main" val="2357093568"/>
                    </a:ext>
                  </a:extLst>
                </a:gridCol>
                <a:gridCol w="1054152">
                  <a:extLst>
                    <a:ext uri="{9D8B030D-6E8A-4147-A177-3AD203B41FA5}">
                      <a16:colId xmlns:a16="http://schemas.microsoft.com/office/drawing/2014/main" val="3686116257"/>
                    </a:ext>
                  </a:extLst>
                </a:gridCol>
                <a:gridCol w="1054152">
                  <a:extLst>
                    <a:ext uri="{9D8B030D-6E8A-4147-A177-3AD203B41FA5}">
                      <a16:colId xmlns:a16="http://schemas.microsoft.com/office/drawing/2014/main" val="618733341"/>
                    </a:ext>
                  </a:extLst>
                </a:gridCol>
              </a:tblGrid>
              <a:tr h="3255614">
                <a:tc>
                  <a:txBody>
                    <a:bodyPr/>
                    <a:lstStyle/>
                    <a:p>
                      <a:pPr algn="ctr"/>
                      <a:r>
                        <a:rPr lang="en-GB" sz="2400" u="none" dirty="0">
                          <a:solidFill>
                            <a:schemeClr val="tx1"/>
                          </a:solidFill>
                          <a:latin typeface="Century Gothic" panose="020B0502020202020204" pitchFamily="34" charset="0"/>
                        </a:rPr>
                        <a:t>16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u="none" dirty="0">
                          <a:solidFill>
                            <a:schemeClr val="tx1"/>
                          </a:solidFill>
                          <a:latin typeface="Century Gothic" panose="020B0502020202020204" pitchFamily="34" charset="0"/>
                        </a:rPr>
                        <a:t>26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u="none" dirty="0">
                          <a:solidFill>
                            <a:schemeClr val="tx1"/>
                          </a:solidFill>
                          <a:latin typeface="Century Gothic" panose="020B0502020202020204" pitchFamily="34" charset="0"/>
                        </a:rPr>
                        <a:t>46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u="none" dirty="0">
                          <a:solidFill>
                            <a:schemeClr val="tx1"/>
                          </a:solidFill>
                          <a:latin typeface="Century Gothic" panose="020B0502020202020204" pitchFamily="34" charset="0"/>
                        </a:rPr>
                        <a:t>56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617485"/>
                  </a:ext>
                </a:extLst>
              </a:tr>
            </a:tbl>
          </a:graphicData>
        </a:graphic>
      </p:graphicFrame>
      <p:sp>
        <p:nvSpPr>
          <p:cNvPr id="20" name="TextBox 19">
            <a:extLst>
              <a:ext uri="{FF2B5EF4-FFF2-40B4-BE49-F238E27FC236}">
                <a16:creationId xmlns:a16="http://schemas.microsoft.com/office/drawing/2014/main" id="{1D215B98-DD67-4CA5-8BB4-572FB97B28D3}"/>
              </a:ext>
            </a:extLst>
          </p:cNvPr>
          <p:cNvSpPr txBox="1">
            <a:spLocks noChangeAspect="1"/>
          </p:cNvSpPr>
          <p:nvPr/>
        </p:nvSpPr>
        <p:spPr>
          <a:xfrm>
            <a:off x="2844100" y="3658966"/>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1" name="TextBox 20">
            <a:extLst>
              <a:ext uri="{FF2B5EF4-FFF2-40B4-BE49-F238E27FC236}">
                <a16:creationId xmlns:a16="http://schemas.microsoft.com/office/drawing/2014/main" id="{65E58D04-5F85-46B1-9673-4EE272F9C4E6}"/>
              </a:ext>
            </a:extLst>
          </p:cNvPr>
          <p:cNvSpPr txBox="1">
            <a:spLocks noChangeAspect="1"/>
          </p:cNvSpPr>
          <p:nvPr/>
        </p:nvSpPr>
        <p:spPr>
          <a:xfrm>
            <a:off x="3871937" y="195774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2" name="TextBox 21">
            <a:extLst>
              <a:ext uri="{FF2B5EF4-FFF2-40B4-BE49-F238E27FC236}">
                <a16:creationId xmlns:a16="http://schemas.microsoft.com/office/drawing/2014/main" id="{344493BC-D3DD-4265-8D17-7922AE2D3219}"/>
              </a:ext>
            </a:extLst>
          </p:cNvPr>
          <p:cNvSpPr txBox="1">
            <a:spLocks noChangeAspect="1"/>
          </p:cNvSpPr>
          <p:nvPr/>
        </p:nvSpPr>
        <p:spPr>
          <a:xfrm>
            <a:off x="3871937" y="281080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3" name="TextBox 22">
            <a:extLst>
              <a:ext uri="{FF2B5EF4-FFF2-40B4-BE49-F238E27FC236}">
                <a16:creationId xmlns:a16="http://schemas.microsoft.com/office/drawing/2014/main" id="{FAB51B04-D95C-46CE-875B-0157FCEF3AF9}"/>
              </a:ext>
            </a:extLst>
          </p:cNvPr>
          <p:cNvSpPr txBox="1">
            <a:spLocks noChangeAspect="1"/>
          </p:cNvSpPr>
          <p:nvPr/>
        </p:nvSpPr>
        <p:spPr>
          <a:xfrm>
            <a:off x="3871937" y="2386723"/>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4" name="TextBox 23">
            <a:extLst>
              <a:ext uri="{FF2B5EF4-FFF2-40B4-BE49-F238E27FC236}">
                <a16:creationId xmlns:a16="http://schemas.microsoft.com/office/drawing/2014/main" id="{C4FE1768-DCED-4A14-B258-65E3AE3F3BF8}"/>
              </a:ext>
            </a:extLst>
          </p:cNvPr>
          <p:cNvSpPr txBox="1">
            <a:spLocks noChangeAspect="1"/>
          </p:cNvSpPr>
          <p:nvPr/>
        </p:nvSpPr>
        <p:spPr>
          <a:xfrm>
            <a:off x="3871937" y="3234885"/>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5" name="TextBox 24">
            <a:extLst>
              <a:ext uri="{FF2B5EF4-FFF2-40B4-BE49-F238E27FC236}">
                <a16:creationId xmlns:a16="http://schemas.microsoft.com/office/drawing/2014/main" id="{F6EC8AB0-D271-4046-9DA2-3706D83C4BD6}"/>
              </a:ext>
            </a:extLst>
          </p:cNvPr>
          <p:cNvSpPr txBox="1">
            <a:spLocks noChangeAspect="1"/>
          </p:cNvSpPr>
          <p:nvPr/>
        </p:nvSpPr>
        <p:spPr>
          <a:xfrm>
            <a:off x="3871937" y="4083048"/>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6" name="TextBox 25">
            <a:extLst>
              <a:ext uri="{FF2B5EF4-FFF2-40B4-BE49-F238E27FC236}">
                <a16:creationId xmlns:a16="http://schemas.microsoft.com/office/drawing/2014/main" id="{4E9E517A-146F-44DE-9BD8-4DCE989AC03E}"/>
              </a:ext>
            </a:extLst>
          </p:cNvPr>
          <p:cNvSpPr txBox="1">
            <a:spLocks noChangeAspect="1"/>
          </p:cNvSpPr>
          <p:nvPr/>
        </p:nvSpPr>
        <p:spPr>
          <a:xfrm>
            <a:off x="3415131" y="195774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27" name="TextBox 26">
            <a:extLst>
              <a:ext uri="{FF2B5EF4-FFF2-40B4-BE49-F238E27FC236}">
                <a16:creationId xmlns:a16="http://schemas.microsoft.com/office/drawing/2014/main" id="{509906FF-C45D-42E5-9EAF-CDBC8D7F3DF6}"/>
              </a:ext>
            </a:extLst>
          </p:cNvPr>
          <p:cNvSpPr txBox="1">
            <a:spLocks noChangeAspect="1"/>
          </p:cNvSpPr>
          <p:nvPr/>
        </p:nvSpPr>
        <p:spPr>
          <a:xfrm>
            <a:off x="3871937" y="3658966"/>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8" name="TextBox 27">
            <a:extLst>
              <a:ext uri="{FF2B5EF4-FFF2-40B4-BE49-F238E27FC236}">
                <a16:creationId xmlns:a16="http://schemas.microsoft.com/office/drawing/2014/main" id="{1FE1560B-039E-42FD-BED7-D4C5D3569B46}"/>
              </a:ext>
            </a:extLst>
          </p:cNvPr>
          <p:cNvSpPr txBox="1">
            <a:spLocks noChangeAspect="1"/>
          </p:cNvSpPr>
          <p:nvPr/>
        </p:nvSpPr>
        <p:spPr>
          <a:xfrm>
            <a:off x="4922141" y="195774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9" name="TextBox 28">
            <a:extLst>
              <a:ext uri="{FF2B5EF4-FFF2-40B4-BE49-F238E27FC236}">
                <a16:creationId xmlns:a16="http://schemas.microsoft.com/office/drawing/2014/main" id="{CD0CD1BB-9F6C-4EFE-BAB8-481D8E077770}"/>
              </a:ext>
            </a:extLst>
          </p:cNvPr>
          <p:cNvSpPr txBox="1">
            <a:spLocks noChangeAspect="1"/>
          </p:cNvSpPr>
          <p:nvPr/>
        </p:nvSpPr>
        <p:spPr>
          <a:xfrm>
            <a:off x="4922141" y="2845233"/>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0" name="TextBox 29">
            <a:extLst>
              <a:ext uri="{FF2B5EF4-FFF2-40B4-BE49-F238E27FC236}">
                <a16:creationId xmlns:a16="http://schemas.microsoft.com/office/drawing/2014/main" id="{80C24BAD-9CCA-4D06-9403-65E219E14C4A}"/>
              </a:ext>
            </a:extLst>
          </p:cNvPr>
          <p:cNvSpPr txBox="1">
            <a:spLocks noChangeAspect="1"/>
          </p:cNvSpPr>
          <p:nvPr/>
        </p:nvSpPr>
        <p:spPr>
          <a:xfrm>
            <a:off x="4922141" y="2421152"/>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1" name="TextBox 30">
            <a:extLst>
              <a:ext uri="{FF2B5EF4-FFF2-40B4-BE49-F238E27FC236}">
                <a16:creationId xmlns:a16="http://schemas.microsoft.com/office/drawing/2014/main" id="{BB869CC5-0BDB-464E-8E2B-1131C0B54F22}"/>
              </a:ext>
            </a:extLst>
          </p:cNvPr>
          <p:cNvSpPr txBox="1">
            <a:spLocks noChangeAspect="1"/>
          </p:cNvSpPr>
          <p:nvPr/>
        </p:nvSpPr>
        <p:spPr>
          <a:xfrm>
            <a:off x="4922141" y="326931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2" name="TextBox 31">
            <a:extLst>
              <a:ext uri="{FF2B5EF4-FFF2-40B4-BE49-F238E27FC236}">
                <a16:creationId xmlns:a16="http://schemas.microsoft.com/office/drawing/2014/main" id="{8E3D9DC1-2912-44BA-93EC-F2F3081D76EB}"/>
              </a:ext>
            </a:extLst>
          </p:cNvPr>
          <p:cNvSpPr txBox="1">
            <a:spLocks noChangeAspect="1"/>
          </p:cNvSpPr>
          <p:nvPr/>
        </p:nvSpPr>
        <p:spPr>
          <a:xfrm>
            <a:off x="4922141" y="411747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3" name="TextBox 32">
            <a:extLst>
              <a:ext uri="{FF2B5EF4-FFF2-40B4-BE49-F238E27FC236}">
                <a16:creationId xmlns:a16="http://schemas.microsoft.com/office/drawing/2014/main" id="{572B738F-4FCB-49D5-A0AD-56AB01D9CC31}"/>
              </a:ext>
            </a:extLst>
          </p:cNvPr>
          <p:cNvSpPr txBox="1">
            <a:spLocks noChangeAspect="1"/>
          </p:cNvSpPr>
          <p:nvPr/>
        </p:nvSpPr>
        <p:spPr>
          <a:xfrm>
            <a:off x="4431468" y="195774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34" name="TextBox 33">
            <a:extLst>
              <a:ext uri="{FF2B5EF4-FFF2-40B4-BE49-F238E27FC236}">
                <a16:creationId xmlns:a16="http://schemas.microsoft.com/office/drawing/2014/main" id="{DE6D0D12-427F-4E11-AC53-A09DAFE85A6D}"/>
              </a:ext>
            </a:extLst>
          </p:cNvPr>
          <p:cNvSpPr txBox="1">
            <a:spLocks noChangeAspect="1"/>
          </p:cNvSpPr>
          <p:nvPr/>
        </p:nvSpPr>
        <p:spPr>
          <a:xfrm>
            <a:off x="4922141" y="3693395"/>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5" name="TextBox 34">
            <a:extLst>
              <a:ext uri="{FF2B5EF4-FFF2-40B4-BE49-F238E27FC236}">
                <a16:creationId xmlns:a16="http://schemas.microsoft.com/office/drawing/2014/main" id="{3DE0FFCA-D649-42CA-92A3-EBB5C3055C12}"/>
              </a:ext>
            </a:extLst>
          </p:cNvPr>
          <p:cNvSpPr txBox="1">
            <a:spLocks noChangeAspect="1"/>
          </p:cNvSpPr>
          <p:nvPr/>
        </p:nvSpPr>
        <p:spPr>
          <a:xfrm>
            <a:off x="5972345" y="1956318"/>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6" name="TextBox 35">
            <a:extLst>
              <a:ext uri="{FF2B5EF4-FFF2-40B4-BE49-F238E27FC236}">
                <a16:creationId xmlns:a16="http://schemas.microsoft.com/office/drawing/2014/main" id="{4DF7572A-3403-4B4D-B535-4DC6E4D6C2D3}"/>
              </a:ext>
            </a:extLst>
          </p:cNvPr>
          <p:cNvSpPr txBox="1">
            <a:spLocks noChangeAspect="1"/>
          </p:cNvSpPr>
          <p:nvPr/>
        </p:nvSpPr>
        <p:spPr>
          <a:xfrm>
            <a:off x="5972345" y="2804480"/>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7" name="TextBox 36">
            <a:extLst>
              <a:ext uri="{FF2B5EF4-FFF2-40B4-BE49-F238E27FC236}">
                <a16:creationId xmlns:a16="http://schemas.microsoft.com/office/drawing/2014/main" id="{9A74CF01-28FB-489F-AF5F-3CFB9F107D8F}"/>
              </a:ext>
            </a:extLst>
          </p:cNvPr>
          <p:cNvSpPr txBox="1">
            <a:spLocks noChangeAspect="1"/>
          </p:cNvSpPr>
          <p:nvPr/>
        </p:nvSpPr>
        <p:spPr>
          <a:xfrm>
            <a:off x="5972345" y="2380399"/>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8" name="TextBox 37">
            <a:extLst>
              <a:ext uri="{FF2B5EF4-FFF2-40B4-BE49-F238E27FC236}">
                <a16:creationId xmlns:a16="http://schemas.microsoft.com/office/drawing/2014/main" id="{F7C3A83B-2AFA-4C61-AA8C-EFFB11EEC831}"/>
              </a:ext>
            </a:extLst>
          </p:cNvPr>
          <p:cNvSpPr txBox="1">
            <a:spLocks noChangeAspect="1"/>
          </p:cNvSpPr>
          <p:nvPr/>
        </p:nvSpPr>
        <p:spPr>
          <a:xfrm>
            <a:off x="5972345" y="3228561"/>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9" name="TextBox 38">
            <a:extLst>
              <a:ext uri="{FF2B5EF4-FFF2-40B4-BE49-F238E27FC236}">
                <a16:creationId xmlns:a16="http://schemas.microsoft.com/office/drawing/2014/main" id="{FAFC01C3-6702-4459-920A-62E7D548178A}"/>
              </a:ext>
            </a:extLst>
          </p:cNvPr>
          <p:cNvSpPr txBox="1">
            <a:spLocks noChangeAspect="1"/>
          </p:cNvSpPr>
          <p:nvPr/>
        </p:nvSpPr>
        <p:spPr>
          <a:xfrm>
            <a:off x="5972345" y="407672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40" name="TextBox 39">
            <a:extLst>
              <a:ext uri="{FF2B5EF4-FFF2-40B4-BE49-F238E27FC236}">
                <a16:creationId xmlns:a16="http://schemas.microsoft.com/office/drawing/2014/main" id="{30C239B5-FEC1-4A71-A48A-995460454403}"/>
              </a:ext>
            </a:extLst>
          </p:cNvPr>
          <p:cNvSpPr txBox="1">
            <a:spLocks noChangeAspect="1"/>
          </p:cNvSpPr>
          <p:nvPr/>
        </p:nvSpPr>
        <p:spPr>
          <a:xfrm>
            <a:off x="5515539" y="1951423"/>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1" name="TextBox 40">
            <a:extLst>
              <a:ext uri="{FF2B5EF4-FFF2-40B4-BE49-F238E27FC236}">
                <a16:creationId xmlns:a16="http://schemas.microsoft.com/office/drawing/2014/main" id="{956399A1-0566-464E-B623-2A85AAFDB4E7}"/>
              </a:ext>
            </a:extLst>
          </p:cNvPr>
          <p:cNvSpPr txBox="1">
            <a:spLocks noChangeAspect="1"/>
          </p:cNvSpPr>
          <p:nvPr/>
        </p:nvSpPr>
        <p:spPr>
          <a:xfrm>
            <a:off x="5972345" y="3652642"/>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42" name="TextBox 41">
            <a:extLst>
              <a:ext uri="{FF2B5EF4-FFF2-40B4-BE49-F238E27FC236}">
                <a16:creationId xmlns:a16="http://schemas.microsoft.com/office/drawing/2014/main" id="{140684B5-BF1A-49AA-8AB1-4DFB5AB9933D}"/>
              </a:ext>
            </a:extLst>
          </p:cNvPr>
          <p:cNvSpPr txBox="1">
            <a:spLocks noChangeAspect="1"/>
          </p:cNvSpPr>
          <p:nvPr/>
        </p:nvSpPr>
        <p:spPr>
          <a:xfrm>
            <a:off x="3415131" y="2380399"/>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3" name="TextBox 42">
            <a:extLst>
              <a:ext uri="{FF2B5EF4-FFF2-40B4-BE49-F238E27FC236}">
                <a16:creationId xmlns:a16="http://schemas.microsoft.com/office/drawing/2014/main" id="{2573F585-17CB-47DE-9B48-7716DCD9DC98}"/>
              </a:ext>
            </a:extLst>
          </p:cNvPr>
          <p:cNvSpPr txBox="1">
            <a:spLocks noChangeAspect="1"/>
          </p:cNvSpPr>
          <p:nvPr/>
        </p:nvSpPr>
        <p:spPr>
          <a:xfrm>
            <a:off x="4437072" y="2380399"/>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4" name="TextBox 43">
            <a:extLst>
              <a:ext uri="{FF2B5EF4-FFF2-40B4-BE49-F238E27FC236}">
                <a16:creationId xmlns:a16="http://schemas.microsoft.com/office/drawing/2014/main" id="{1FF36755-B0A0-4FEE-B0C7-546DFDC36C83}"/>
              </a:ext>
            </a:extLst>
          </p:cNvPr>
          <p:cNvSpPr txBox="1">
            <a:spLocks noChangeAspect="1"/>
          </p:cNvSpPr>
          <p:nvPr/>
        </p:nvSpPr>
        <p:spPr>
          <a:xfrm>
            <a:off x="4431467" y="2810804"/>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5" name="TextBox 44">
            <a:extLst>
              <a:ext uri="{FF2B5EF4-FFF2-40B4-BE49-F238E27FC236}">
                <a16:creationId xmlns:a16="http://schemas.microsoft.com/office/drawing/2014/main" id="{7495129D-DD2C-45FD-AE7A-ED9E147347AB}"/>
              </a:ext>
            </a:extLst>
          </p:cNvPr>
          <p:cNvSpPr txBox="1">
            <a:spLocks noChangeAspect="1"/>
          </p:cNvSpPr>
          <p:nvPr/>
        </p:nvSpPr>
        <p:spPr>
          <a:xfrm>
            <a:off x="4436860" y="3269314"/>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6" name="TextBox 45">
            <a:extLst>
              <a:ext uri="{FF2B5EF4-FFF2-40B4-BE49-F238E27FC236}">
                <a16:creationId xmlns:a16="http://schemas.microsoft.com/office/drawing/2014/main" id="{E3248412-0A7B-448F-B685-CED709D78F73}"/>
              </a:ext>
            </a:extLst>
          </p:cNvPr>
          <p:cNvSpPr txBox="1">
            <a:spLocks noChangeAspect="1"/>
          </p:cNvSpPr>
          <p:nvPr/>
        </p:nvSpPr>
        <p:spPr>
          <a:xfrm>
            <a:off x="5521772" y="2377875"/>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7" name="TextBox 46">
            <a:extLst>
              <a:ext uri="{FF2B5EF4-FFF2-40B4-BE49-F238E27FC236}">
                <a16:creationId xmlns:a16="http://schemas.microsoft.com/office/drawing/2014/main" id="{BE541D06-0B3E-43CB-B942-522A50714E9F}"/>
              </a:ext>
            </a:extLst>
          </p:cNvPr>
          <p:cNvSpPr txBox="1">
            <a:spLocks noChangeAspect="1"/>
          </p:cNvSpPr>
          <p:nvPr/>
        </p:nvSpPr>
        <p:spPr>
          <a:xfrm>
            <a:off x="5521771" y="280432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8" name="TextBox 47">
            <a:extLst>
              <a:ext uri="{FF2B5EF4-FFF2-40B4-BE49-F238E27FC236}">
                <a16:creationId xmlns:a16="http://schemas.microsoft.com/office/drawing/2014/main" id="{8B27312E-16EE-42B6-9FE3-6B3FA8E62ACD}"/>
              </a:ext>
            </a:extLst>
          </p:cNvPr>
          <p:cNvSpPr txBox="1">
            <a:spLocks noChangeAspect="1"/>
          </p:cNvSpPr>
          <p:nvPr/>
        </p:nvSpPr>
        <p:spPr>
          <a:xfrm>
            <a:off x="5521770" y="3230779"/>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9" name="TextBox 48">
            <a:extLst>
              <a:ext uri="{FF2B5EF4-FFF2-40B4-BE49-F238E27FC236}">
                <a16:creationId xmlns:a16="http://schemas.microsoft.com/office/drawing/2014/main" id="{A5E9A3EF-AFFD-4DE1-8FB6-B7C0A8265109}"/>
              </a:ext>
            </a:extLst>
          </p:cNvPr>
          <p:cNvSpPr txBox="1">
            <a:spLocks noChangeAspect="1"/>
          </p:cNvSpPr>
          <p:nvPr/>
        </p:nvSpPr>
        <p:spPr>
          <a:xfrm>
            <a:off x="5521769" y="3657233"/>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Tree>
    <p:extLst>
      <p:ext uri="{BB962C8B-B14F-4D97-AF65-F5344CB8AC3E}">
        <p14:creationId xmlns:p14="http://schemas.microsoft.com/office/powerpoint/2010/main" val="16882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Elliot has created a sequence of numbers.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he correct? Explain your answer.</a:t>
            </a:r>
          </a:p>
          <a:p>
            <a:pPr lvl="0"/>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Elliot is not correct because 10 more than 26 is 36. </a:t>
            </a:r>
          </a:p>
          <a:p>
            <a:r>
              <a:rPr lang="en-GB" sz="2000" b="1" dirty="0">
                <a:solidFill>
                  <a:srgbClr val="FF0000"/>
                </a:solidFill>
                <a:latin typeface="Century Gothic" panose="020B0502020202020204" pitchFamily="34" charset="0"/>
              </a:rPr>
              <a:t>The sequence should be: 16, 26, 36, 46, 56</a:t>
            </a:r>
          </a:p>
          <a:p>
            <a:pPr lvl="0"/>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CF5A35F4-5144-4E61-9413-2D966B7B3A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653B5896-CFF4-4D6C-9B64-2467B5CC5DD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0" name="TextBox 9">
            <a:extLst>
              <a:ext uri="{FF2B5EF4-FFF2-40B4-BE49-F238E27FC236}">
                <a16:creationId xmlns:a16="http://schemas.microsoft.com/office/drawing/2014/main" id="{EDE04D71-AF3C-45B4-96CE-FE6FE4AFD1BE}"/>
              </a:ext>
            </a:extLst>
          </p:cNvPr>
          <p:cNvSpPr txBox="1">
            <a:spLocks noChangeAspect="1"/>
          </p:cNvSpPr>
          <p:nvPr/>
        </p:nvSpPr>
        <p:spPr>
          <a:xfrm>
            <a:off x="2844100" y="195774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3" name="TextBox 12">
            <a:extLst>
              <a:ext uri="{FF2B5EF4-FFF2-40B4-BE49-F238E27FC236}">
                <a16:creationId xmlns:a16="http://schemas.microsoft.com/office/drawing/2014/main" id="{74A10E56-115D-485B-A6D9-5B316D5AFF03}"/>
              </a:ext>
            </a:extLst>
          </p:cNvPr>
          <p:cNvSpPr txBox="1">
            <a:spLocks noChangeAspect="1"/>
          </p:cNvSpPr>
          <p:nvPr/>
        </p:nvSpPr>
        <p:spPr>
          <a:xfrm>
            <a:off x="2844100" y="281080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4" name="TextBox 13">
            <a:extLst>
              <a:ext uri="{FF2B5EF4-FFF2-40B4-BE49-F238E27FC236}">
                <a16:creationId xmlns:a16="http://schemas.microsoft.com/office/drawing/2014/main" id="{7C43F4B6-A6B7-404B-A422-A57DECF63C8B}"/>
              </a:ext>
            </a:extLst>
          </p:cNvPr>
          <p:cNvSpPr txBox="1">
            <a:spLocks noChangeAspect="1"/>
          </p:cNvSpPr>
          <p:nvPr/>
        </p:nvSpPr>
        <p:spPr>
          <a:xfrm>
            <a:off x="2844100" y="2386723"/>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5" name="TextBox 14">
            <a:extLst>
              <a:ext uri="{FF2B5EF4-FFF2-40B4-BE49-F238E27FC236}">
                <a16:creationId xmlns:a16="http://schemas.microsoft.com/office/drawing/2014/main" id="{C9B5F3FA-888C-46B6-AA3A-D0A06D69BA6D}"/>
              </a:ext>
            </a:extLst>
          </p:cNvPr>
          <p:cNvSpPr txBox="1">
            <a:spLocks noChangeAspect="1"/>
          </p:cNvSpPr>
          <p:nvPr/>
        </p:nvSpPr>
        <p:spPr>
          <a:xfrm>
            <a:off x="2844100" y="3234885"/>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6" name="TextBox 15">
            <a:extLst>
              <a:ext uri="{FF2B5EF4-FFF2-40B4-BE49-F238E27FC236}">
                <a16:creationId xmlns:a16="http://schemas.microsoft.com/office/drawing/2014/main" id="{0A99453A-4FED-4B7B-9D89-44E3EFFEB8F5}"/>
              </a:ext>
            </a:extLst>
          </p:cNvPr>
          <p:cNvSpPr txBox="1">
            <a:spLocks noChangeAspect="1"/>
          </p:cNvSpPr>
          <p:nvPr/>
        </p:nvSpPr>
        <p:spPr>
          <a:xfrm>
            <a:off x="2844100" y="4083048"/>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17" name="TextBox 16">
            <a:extLst>
              <a:ext uri="{FF2B5EF4-FFF2-40B4-BE49-F238E27FC236}">
                <a16:creationId xmlns:a16="http://schemas.microsoft.com/office/drawing/2014/main" id="{85671067-B63C-44B0-8807-DC0CE1954454}"/>
              </a:ext>
            </a:extLst>
          </p:cNvPr>
          <p:cNvSpPr txBox="1">
            <a:spLocks noChangeAspect="1"/>
          </p:cNvSpPr>
          <p:nvPr/>
        </p:nvSpPr>
        <p:spPr>
          <a:xfrm>
            <a:off x="2387294" y="195774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graphicFrame>
        <p:nvGraphicFramePr>
          <p:cNvPr id="18" name="Table 17">
            <a:extLst>
              <a:ext uri="{FF2B5EF4-FFF2-40B4-BE49-F238E27FC236}">
                <a16:creationId xmlns:a16="http://schemas.microsoft.com/office/drawing/2014/main" id="{A08EC02B-F3F1-4AEA-9714-48A5CEAECB63}"/>
              </a:ext>
            </a:extLst>
          </p:cNvPr>
          <p:cNvGraphicFramePr>
            <a:graphicFrameLocks noGrp="1"/>
          </p:cNvGraphicFramePr>
          <p:nvPr/>
        </p:nvGraphicFramePr>
        <p:xfrm>
          <a:off x="2273125" y="1417984"/>
          <a:ext cx="4216608" cy="3255614"/>
        </p:xfrm>
        <a:graphic>
          <a:graphicData uri="http://schemas.openxmlformats.org/drawingml/2006/table">
            <a:tbl>
              <a:tblPr firstRow="1" bandRow="1">
                <a:tableStyleId>{5C22544A-7EE6-4342-B048-85BDC9FD1C3A}</a:tableStyleId>
              </a:tblPr>
              <a:tblGrid>
                <a:gridCol w="1054152">
                  <a:extLst>
                    <a:ext uri="{9D8B030D-6E8A-4147-A177-3AD203B41FA5}">
                      <a16:colId xmlns:a16="http://schemas.microsoft.com/office/drawing/2014/main" val="4801270"/>
                    </a:ext>
                  </a:extLst>
                </a:gridCol>
                <a:gridCol w="1054152">
                  <a:extLst>
                    <a:ext uri="{9D8B030D-6E8A-4147-A177-3AD203B41FA5}">
                      <a16:colId xmlns:a16="http://schemas.microsoft.com/office/drawing/2014/main" val="2357093568"/>
                    </a:ext>
                  </a:extLst>
                </a:gridCol>
                <a:gridCol w="1054152">
                  <a:extLst>
                    <a:ext uri="{9D8B030D-6E8A-4147-A177-3AD203B41FA5}">
                      <a16:colId xmlns:a16="http://schemas.microsoft.com/office/drawing/2014/main" val="3686116257"/>
                    </a:ext>
                  </a:extLst>
                </a:gridCol>
                <a:gridCol w="1054152">
                  <a:extLst>
                    <a:ext uri="{9D8B030D-6E8A-4147-A177-3AD203B41FA5}">
                      <a16:colId xmlns:a16="http://schemas.microsoft.com/office/drawing/2014/main" val="618733341"/>
                    </a:ext>
                  </a:extLst>
                </a:gridCol>
              </a:tblGrid>
              <a:tr h="3255614">
                <a:tc>
                  <a:txBody>
                    <a:bodyPr/>
                    <a:lstStyle/>
                    <a:p>
                      <a:pPr algn="ctr"/>
                      <a:r>
                        <a:rPr lang="en-GB" sz="2400" u="none" dirty="0">
                          <a:solidFill>
                            <a:schemeClr val="tx1"/>
                          </a:solidFill>
                          <a:latin typeface="Century Gothic" panose="020B0502020202020204" pitchFamily="34" charset="0"/>
                        </a:rPr>
                        <a:t>16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u="none" dirty="0">
                          <a:solidFill>
                            <a:schemeClr val="tx1"/>
                          </a:solidFill>
                          <a:latin typeface="Century Gothic" panose="020B0502020202020204" pitchFamily="34" charset="0"/>
                        </a:rPr>
                        <a:t>26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u="none" dirty="0">
                          <a:solidFill>
                            <a:schemeClr val="tx1"/>
                          </a:solidFill>
                          <a:latin typeface="Century Gothic" panose="020B0502020202020204" pitchFamily="34" charset="0"/>
                        </a:rPr>
                        <a:t>46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u="none" dirty="0">
                          <a:solidFill>
                            <a:schemeClr val="tx1"/>
                          </a:solidFill>
                          <a:latin typeface="Century Gothic" panose="020B0502020202020204" pitchFamily="34" charset="0"/>
                        </a:rPr>
                        <a:t>56</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617485"/>
                  </a:ext>
                </a:extLst>
              </a:tr>
            </a:tbl>
          </a:graphicData>
        </a:graphic>
      </p:graphicFrame>
      <p:sp>
        <p:nvSpPr>
          <p:cNvPr id="20" name="TextBox 19">
            <a:extLst>
              <a:ext uri="{FF2B5EF4-FFF2-40B4-BE49-F238E27FC236}">
                <a16:creationId xmlns:a16="http://schemas.microsoft.com/office/drawing/2014/main" id="{1D215B98-DD67-4CA5-8BB4-572FB97B28D3}"/>
              </a:ext>
            </a:extLst>
          </p:cNvPr>
          <p:cNvSpPr txBox="1">
            <a:spLocks noChangeAspect="1"/>
          </p:cNvSpPr>
          <p:nvPr/>
        </p:nvSpPr>
        <p:spPr>
          <a:xfrm>
            <a:off x="2844100" y="3658966"/>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1" name="TextBox 20">
            <a:extLst>
              <a:ext uri="{FF2B5EF4-FFF2-40B4-BE49-F238E27FC236}">
                <a16:creationId xmlns:a16="http://schemas.microsoft.com/office/drawing/2014/main" id="{65E58D04-5F85-46B1-9673-4EE272F9C4E6}"/>
              </a:ext>
            </a:extLst>
          </p:cNvPr>
          <p:cNvSpPr txBox="1">
            <a:spLocks noChangeAspect="1"/>
          </p:cNvSpPr>
          <p:nvPr/>
        </p:nvSpPr>
        <p:spPr>
          <a:xfrm>
            <a:off x="3871937" y="195774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2" name="TextBox 21">
            <a:extLst>
              <a:ext uri="{FF2B5EF4-FFF2-40B4-BE49-F238E27FC236}">
                <a16:creationId xmlns:a16="http://schemas.microsoft.com/office/drawing/2014/main" id="{344493BC-D3DD-4265-8D17-7922AE2D3219}"/>
              </a:ext>
            </a:extLst>
          </p:cNvPr>
          <p:cNvSpPr txBox="1">
            <a:spLocks noChangeAspect="1"/>
          </p:cNvSpPr>
          <p:nvPr/>
        </p:nvSpPr>
        <p:spPr>
          <a:xfrm>
            <a:off x="3871937" y="281080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3" name="TextBox 22">
            <a:extLst>
              <a:ext uri="{FF2B5EF4-FFF2-40B4-BE49-F238E27FC236}">
                <a16:creationId xmlns:a16="http://schemas.microsoft.com/office/drawing/2014/main" id="{FAB51B04-D95C-46CE-875B-0157FCEF3AF9}"/>
              </a:ext>
            </a:extLst>
          </p:cNvPr>
          <p:cNvSpPr txBox="1">
            <a:spLocks noChangeAspect="1"/>
          </p:cNvSpPr>
          <p:nvPr/>
        </p:nvSpPr>
        <p:spPr>
          <a:xfrm>
            <a:off x="3871937" y="2386723"/>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4" name="TextBox 23">
            <a:extLst>
              <a:ext uri="{FF2B5EF4-FFF2-40B4-BE49-F238E27FC236}">
                <a16:creationId xmlns:a16="http://schemas.microsoft.com/office/drawing/2014/main" id="{C4FE1768-DCED-4A14-B258-65E3AE3F3BF8}"/>
              </a:ext>
            </a:extLst>
          </p:cNvPr>
          <p:cNvSpPr txBox="1">
            <a:spLocks noChangeAspect="1"/>
          </p:cNvSpPr>
          <p:nvPr/>
        </p:nvSpPr>
        <p:spPr>
          <a:xfrm>
            <a:off x="3871937" y="3234885"/>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5" name="TextBox 24">
            <a:extLst>
              <a:ext uri="{FF2B5EF4-FFF2-40B4-BE49-F238E27FC236}">
                <a16:creationId xmlns:a16="http://schemas.microsoft.com/office/drawing/2014/main" id="{F6EC8AB0-D271-4046-9DA2-3706D83C4BD6}"/>
              </a:ext>
            </a:extLst>
          </p:cNvPr>
          <p:cNvSpPr txBox="1">
            <a:spLocks noChangeAspect="1"/>
          </p:cNvSpPr>
          <p:nvPr/>
        </p:nvSpPr>
        <p:spPr>
          <a:xfrm>
            <a:off x="3871937" y="4083048"/>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6" name="TextBox 25">
            <a:extLst>
              <a:ext uri="{FF2B5EF4-FFF2-40B4-BE49-F238E27FC236}">
                <a16:creationId xmlns:a16="http://schemas.microsoft.com/office/drawing/2014/main" id="{4E9E517A-146F-44DE-9BD8-4DCE989AC03E}"/>
              </a:ext>
            </a:extLst>
          </p:cNvPr>
          <p:cNvSpPr txBox="1">
            <a:spLocks noChangeAspect="1"/>
          </p:cNvSpPr>
          <p:nvPr/>
        </p:nvSpPr>
        <p:spPr>
          <a:xfrm>
            <a:off x="3415131" y="195774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27" name="TextBox 26">
            <a:extLst>
              <a:ext uri="{FF2B5EF4-FFF2-40B4-BE49-F238E27FC236}">
                <a16:creationId xmlns:a16="http://schemas.microsoft.com/office/drawing/2014/main" id="{509906FF-C45D-42E5-9EAF-CDBC8D7F3DF6}"/>
              </a:ext>
            </a:extLst>
          </p:cNvPr>
          <p:cNvSpPr txBox="1">
            <a:spLocks noChangeAspect="1"/>
          </p:cNvSpPr>
          <p:nvPr/>
        </p:nvSpPr>
        <p:spPr>
          <a:xfrm>
            <a:off x="3871937" y="3658966"/>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8" name="TextBox 27">
            <a:extLst>
              <a:ext uri="{FF2B5EF4-FFF2-40B4-BE49-F238E27FC236}">
                <a16:creationId xmlns:a16="http://schemas.microsoft.com/office/drawing/2014/main" id="{1FE1560B-039E-42FD-BED7-D4C5D3569B46}"/>
              </a:ext>
            </a:extLst>
          </p:cNvPr>
          <p:cNvSpPr txBox="1">
            <a:spLocks noChangeAspect="1"/>
          </p:cNvSpPr>
          <p:nvPr/>
        </p:nvSpPr>
        <p:spPr>
          <a:xfrm>
            <a:off x="4922141" y="195774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29" name="TextBox 28">
            <a:extLst>
              <a:ext uri="{FF2B5EF4-FFF2-40B4-BE49-F238E27FC236}">
                <a16:creationId xmlns:a16="http://schemas.microsoft.com/office/drawing/2014/main" id="{CD0CD1BB-9F6C-4EFE-BAB8-481D8E077770}"/>
              </a:ext>
            </a:extLst>
          </p:cNvPr>
          <p:cNvSpPr txBox="1">
            <a:spLocks noChangeAspect="1"/>
          </p:cNvSpPr>
          <p:nvPr/>
        </p:nvSpPr>
        <p:spPr>
          <a:xfrm>
            <a:off x="4922141" y="2845233"/>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0" name="TextBox 29">
            <a:extLst>
              <a:ext uri="{FF2B5EF4-FFF2-40B4-BE49-F238E27FC236}">
                <a16:creationId xmlns:a16="http://schemas.microsoft.com/office/drawing/2014/main" id="{80C24BAD-9CCA-4D06-9403-65E219E14C4A}"/>
              </a:ext>
            </a:extLst>
          </p:cNvPr>
          <p:cNvSpPr txBox="1">
            <a:spLocks noChangeAspect="1"/>
          </p:cNvSpPr>
          <p:nvPr/>
        </p:nvSpPr>
        <p:spPr>
          <a:xfrm>
            <a:off x="4922141" y="2421152"/>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1" name="TextBox 30">
            <a:extLst>
              <a:ext uri="{FF2B5EF4-FFF2-40B4-BE49-F238E27FC236}">
                <a16:creationId xmlns:a16="http://schemas.microsoft.com/office/drawing/2014/main" id="{BB869CC5-0BDB-464E-8E2B-1131C0B54F22}"/>
              </a:ext>
            </a:extLst>
          </p:cNvPr>
          <p:cNvSpPr txBox="1">
            <a:spLocks noChangeAspect="1"/>
          </p:cNvSpPr>
          <p:nvPr/>
        </p:nvSpPr>
        <p:spPr>
          <a:xfrm>
            <a:off x="4922141" y="326931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2" name="TextBox 31">
            <a:extLst>
              <a:ext uri="{FF2B5EF4-FFF2-40B4-BE49-F238E27FC236}">
                <a16:creationId xmlns:a16="http://schemas.microsoft.com/office/drawing/2014/main" id="{8E3D9DC1-2912-44BA-93EC-F2F3081D76EB}"/>
              </a:ext>
            </a:extLst>
          </p:cNvPr>
          <p:cNvSpPr txBox="1">
            <a:spLocks noChangeAspect="1"/>
          </p:cNvSpPr>
          <p:nvPr/>
        </p:nvSpPr>
        <p:spPr>
          <a:xfrm>
            <a:off x="4922141" y="4117477"/>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3" name="TextBox 32">
            <a:extLst>
              <a:ext uri="{FF2B5EF4-FFF2-40B4-BE49-F238E27FC236}">
                <a16:creationId xmlns:a16="http://schemas.microsoft.com/office/drawing/2014/main" id="{572B738F-4FCB-49D5-A0AD-56AB01D9CC31}"/>
              </a:ext>
            </a:extLst>
          </p:cNvPr>
          <p:cNvSpPr txBox="1">
            <a:spLocks noChangeAspect="1"/>
          </p:cNvSpPr>
          <p:nvPr/>
        </p:nvSpPr>
        <p:spPr>
          <a:xfrm>
            <a:off x="4431468" y="195774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34" name="TextBox 33">
            <a:extLst>
              <a:ext uri="{FF2B5EF4-FFF2-40B4-BE49-F238E27FC236}">
                <a16:creationId xmlns:a16="http://schemas.microsoft.com/office/drawing/2014/main" id="{DE6D0D12-427F-4E11-AC53-A09DAFE85A6D}"/>
              </a:ext>
            </a:extLst>
          </p:cNvPr>
          <p:cNvSpPr txBox="1">
            <a:spLocks noChangeAspect="1"/>
          </p:cNvSpPr>
          <p:nvPr/>
        </p:nvSpPr>
        <p:spPr>
          <a:xfrm>
            <a:off x="4922141" y="3693395"/>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5" name="TextBox 34">
            <a:extLst>
              <a:ext uri="{FF2B5EF4-FFF2-40B4-BE49-F238E27FC236}">
                <a16:creationId xmlns:a16="http://schemas.microsoft.com/office/drawing/2014/main" id="{3DE0FFCA-D649-42CA-92A3-EBB5C3055C12}"/>
              </a:ext>
            </a:extLst>
          </p:cNvPr>
          <p:cNvSpPr txBox="1">
            <a:spLocks noChangeAspect="1"/>
          </p:cNvSpPr>
          <p:nvPr/>
        </p:nvSpPr>
        <p:spPr>
          <a:xfrm>
            <a:off x="5972345" y="1956318"/>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6" name="TextBox 35">
            <a:extLst>
              <a:ext uri="{FF2B5EF4-FFF2-40B4-BE49-F238E27FC236}">
                <a16:creationId xmlns:a16="http://schemas.microsoft.com/office/drawing/2014/main" id="{4DF7572A-3403-4B4D-B535-4DC6E4D6C2D3}"/>
              </a:ext>
            </a:extLst>
          </p:cNvPr>
          <p:cNvSpPr txBox="1">
            <a:spLocks noChangeAspect="1"/>
          </p:cNvSpPr>
          <p:nvPr/>
        </p:nvSpPr>
        <p:spPr>
          <a:xfrm>
            <a:off x="5972345" y="2804480"/>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7" name="TextBox 36">
            <a:extLst>
              <a:ext uri="{FF2B5EF4-FFF2-40B4-BE49-F238E27FC236}">
                <a16:creationId xmlns:a16="http://schemas.microsoft.com/office/drawing/2014/main" id="{9A74CF01-28FB-489F-AF5F-3CFB9F107D8F}"/>
              </a:ext>
            </a:extLst>
          </p:cNvPr>
          <p:cNvSpPr txBox="1">
            <a:spLocks noChangeAspect="1"/>
          </p:cNvSpPr>
          <p:nvPr/>
        </p:nvSpPr>
        <p:spPr>
          <a:xfrm>
            <a:off x="5972345" y="2380399"/>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8" name="TextBox 37">
            <a:extLst>
              <a:ext uri="{FF2B5EF4-FFF2-40B4-BE49-F238E27FC236}">
                <a16:creationId xmlns:a16="http://schemas.microsoft.com/office/drawing/2014/main" id="{F7C3A83B-2AFA-4C61-AA8C-EFFB11EEC831}"/>
              </a:ext>
            </a:extLst>
          </p:cNvPr>
          <p:cNvSpPr txBox="1">
            <a:spLocks noChangeAspect="1"/>
          </p:cNvSpPr>
          <p:nvPr/>
        </p:nvSpPr>
        <p:spPr>
          <a:xfrm>
            <a:off x="5972345" y="3228561"/>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39" name="TextBox 38">
            <a:extLst>
              <a:ext uri="{FF2B5EF4-FFF2-40B4-BE49-F238E27FC236}">
                <a16:creationId xmlns:a16="http://schemas.microsoft.com/office/drawing/2014/main" id="{FAFC01C3-6702-4459-920A-62E7D548178A}"/>
              </a:ext>
            </a:extLst>
          </p:cNvPr>
          <p:cNvSpPr txBox="1">
            <a:spLocks noChangeAspect="1"/>
          </p:cNvSpPr>
          <p:nvPr/>
        </p:nvSpPr>
        <p:spPr>
          <a:xfrm>
            <a:off x="5972345" y="4076724"/>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40" name="TextBox 39">
            <a:extLst>
              <a:ext uri="{FF2B5EF4-FFF2-40B4-BE49-F238E27FC236}">
                <a16:creationId xmlns:a16="http://schemas.microsoft.com/office/drawing/2014/main" id="{30C239B5-FEC1-4A71-A48A-995460454403}"/>
              </a:ext>
            </a:extLst>
          </p:cNvPr>
          <p:cNvSpPr txBox="1">
            <a:spLocks noChangeAspect="1"/>
          </p:cNvSpPr>
          <p:nvPr/>
        </p:nvSpPr>
        <p:spPr>
          <a:xfrm>
            <a:off x="5515539" y="1951423"/>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1" name="TextBox 40">
            <a:extLst>
              <a:ext uri="{FF2B5EF4-FFF2-40B4-BE49-F238E27FC236}">
                <a16:creationId xmlns:a16="http://schemas.microsoft.com/office/drawing/2014/main" id="{956399A1-0566-464E-B623-2A85AAFDB4E7}"/>
              </a:ext>
            </a:extLst>
          </p:cNvPr>
          <p:cNvSpPr txBox="1">
            <a:spLocks noChangeAspect="1"/>
          </p:cNvSpPr>
          <p:nvPr/>
        </p:nvSpPr>
        <p:spPr>
          <a:xfrm>
            <a:off x="5972345" y="3652642"/>
            <a:ext cx="383329" cy="38332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a:t>
            </a:r>
            <a:endParaRPr lang="en-GB" sz="1050" b="1" dirty="0">
              <a:latin typeface="Century Gothic" panose="020B0502020202020204" pitchFamily="34" charset="0"/>
            </a:endParaRPr>
          </a:p>
        </p:txBody>
      </p:sp>
      <p:sp>
        <p:nvSpPr>
          <p:cNvPr id="42" name="TextBox 41">
            <a:extLst>
              <a:ext uri="{FF2B5EF4-FFF2-40B4-BE49-F238E27FC236}">
                <a16:creationId xmlns:a16="http://schemas.microsoft.com/office/drawing/2014/main" id="{140684B5-BF1A-49AA-8AB1-4DFB5AB9933D}"/>
              </a:ext>
            </a:extLst>
          </p:cNvPr>
          <p:cNvSpPr txBox="1">
            <a:spLocks noChangeAspect="1"/>
          </p:cNvSpPr>
          <p:nvPr/>
        </p:nvSpPr>
        <p:spPr>
          <a:xfrm>
            <a:off x="3415131" y="2380399"/>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3" name="TextBox 42">
            <a:extLst>
              <a:ext uri="{FF2B5EF4-FFF2-40B4-BE49-F238E27FC236}">
                <a16:creationId xmlns:a16="http://schemas.microsoft.com/office/drawing/2014/main" id="{2573F585-17CB-47DE-9B48-7716DCD9DC98}"/>
              </a:ext>
            </a:extLst>
          </p:cNvPr>
          <p:cNvSpPr txBox="1">
            <a:spLocks noChangeAspect="1"/>
          </p:cNvSpPr>
          <p:nvPr/>
        </p:nvSpPr>
        <p:spPr>
          <a:xfrm>
            <a:off x="4437072" y="2380399"/>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4" name="TextBox 43">
            <a:extLst>
              <a:ext uri="{FF2B5EF4-FFF2-40B4-BE49-F238E27FC236}">
                <a16:creationId xmlns:a16="http://schemas.microsoft.com/office/drawing/2014/main" id="{1FF36755-B0A0-4FEE-B0C7-546DFDC36C83}"/>
              </a:ext>
            </a:extLst>
          </p:cNvPr>
          <p:cNvSpPr txBox="1">
            <a:spLocks noChangeAspect="1"/>
          </p:cNvSpPr>
          <p:nvPr/>
        </p:nvSpPr>
        <p:spPr>
          <a:xfrm>
            <a:off x="4431467" y="2810804"/>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5" name="TextBox 44">
            <a:extLst>
              <a:ext uri="{FF2B5EF4-FFF2-40B4-BE49-F238E27FC236}">
                <a16:creationId xmlns:a16="http://schemas.microsoft.com/office/drawing/2014/main" id="{7495129D-DD2C-45FD-AE7A-ED9E147347AB}"/>
              </a:ext>
            </a:extLst>
          </p:cNvPr>
          <p:cNvSpPr txBox="1">
            <a:spLocks noChangeAspect="1"/>
          </p:cNvSpPr>
          <p:nvPr/>
        </p:nvSpPr>
        <p:spPr>
          <a:xfrm>
            <a:off x="4436860" y="3269314"/>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6" name="TextBox 45">
            <a:extLst>
              <a:ext uri="{FF2B5EF4-FFF2-40B4-BE49-F238E27FC236}">
                <a16:creationId xmlns:a16="http://schemas.microsoft.com/office/drawing/2014/main" id="{E3248412-0A7B-448F-B685-CED709D78F73}"/>
              </a:ext>
            </a:extLst>
          </p:cNvPr>
          <p:cNvSpPr txBox="1">
            <a:spLocks noChangeAspect="1"/>
          </p:cNvSpPr>
          <p:nvPr/>
        </p:nvSpPr>
        <p:spPr>
          <a:xfrm>
            <a:off x="5521772" y="2377875"/>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7" name="TextBox 46">
            <a:extLst>
              <a:ext uri="{FF2B5EF4-FFF2-40B4-BE49-F238E27FC236}">
                <a16:creationId xmlns:a16="http://schemas.microsoft.com/office/drawing/2014/main" id="{BE541D06-0B3E-43CB-B942-522A50714E9F}"/>
              </a:ext>
            </a:extLst>
          </p:cNvPr>
          <p:cNvSpPr txBox="1">
            <a:spLocks noChangeAspect="1"/>
          </p:cNvSpPr>
          <p:nvPr/>
        </p:nvSpPr>
        <p:spPr>
          <a:xfrm>
            <a:off x="5521771" y="2804327"/>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8" name="TextBox 47">
            <a:extLst>
              <a:ext uri="{FF2B5EF4-FFF2-40B4-BE49-F238E27FC236}">
                <a16:creationId xmlns:a16="http://schemas.microsoft.com/office/drawing/2014/main" id="{8B27312E-16EE-42B6-9FE3-6B3FA8E62ACD}"/>
              </a:ext>
            </a:extLst>
          </p:cNvPr>
          <p:cNvSpPr txBox="1">
            <a:spLocks noChangeAspect="1"/>
          </p:cNvSpPr>
          <p:nvPr/>
        </p:nvSpPr>
        <p:spPr>
          <a:xfrm>
            <a:off x="5521770" y="3230779"/>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
        <p:nvSpPr>
          <p:cNvPr id="49" name="TextBox 48">
            <a:extLst>
              <a:ext uri="{FF2B5EF4-FFF2-40B4-BE49-F238E27FC236}">
                <a16:creationId xmlns:a16="http://schemas.microsoft.com/office/drawing/2014/main" id="{A5E9A3EF-AFFD-4DE1-8FB6-B7C0A8265109}"/>
              </a:ext>
            </a:extLst>
          </p:cNvPr>
          <p:cNvSpPr txBox="1">
            <a:spLocks noChangeAspect="1"/>
          </p:cNvSpPr>
          <p:nvPr/>
        </p:nvSpPr>
        <p:spPr>
          <a:xfrm>
            <a:off x="5521769" y="3657233"/>
            <a:ext cx="383329" cy="38332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1000" b="1" dirty="0">
                <a:latin typeface="Century Gothic" panose="020B0502020202020204" pitchFamily="34" charset="0"/>
              </a:rPr>
              <a:t>10</a:t>
            </a:r>
            <a:endParaRPr lang="en-GB" sz="1050" b="1" dirty="0">
              <a:latin typeface="Century Gothic" panose="020B0502020202020204" pitchFamily="34" charset="0"/>
            </a:endParaRPr>
          </a:p>
        </p:txBody>
      </p:sp>
    </p:spTree>
    <p:extLst>
      <p:ext uri="{BB962C8B-B14F-4D97-AF65-F5344CB8AC3E}">
        <p14:creationId xmlns:p14="http://schemas.microsoft.com/office/powerpoint/2010/main" val="87442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Addition and Subtraction – 10 More and 10 Less</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(2C1) </a:t>
            </a:r>
            <a:r>
              <a:rPr lang="en-GB" sz="1200" b="1" dirty="0">
                <a:latin typeface="Century Gothic" panose="020B0502020202020204" pitchFamily="34" charset="0"/>
                <a:hlinkClick r:id="rId4"/>
              </a:rPr>
              <a:t>Recall and use addition and subtraction facts to 20 fluently, and derive and use related facts up to 100</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Addition and Subtraction</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3207E020-73BF-40C4-B3B2-00D7111C96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3CFD28C-D69E-4125-BD4B-CAC9BCDF2CB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a:extLst>
              <a:ext uri="{FF2B5EF4-FFF2-40B4-BE49-F238E27FC236}">
                <a16:creationId xmlns:a16="http://schemas.microsoft.com/office/drawing/2014/main" id="{1AEC320E-72E5-44BF-8272-6904D13795C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61EFDA87-4B76-46CE-9F8C-0CF9B148E0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Each child has chosen a number. </a:t>
            </a:r>
          </a:p>
          <a:p>
            <a:pPr lvl="0" algn="ctr"/>
            <a:r>
              <a:rPr lang="en-GB" sz="2000" b="1" dirty="0">
                <a:solidFill>
                  <a:schemeClr val="tx1"/>
                </a:solidFill>
                <a:latin typeface="Century Gothic" panose="020B0502020202020204" pitchFamily="34" charset="0"/>
              </a:rPr>
              <a:t>Which number has not been chosen? </a:t>
            </a:r>
          </a:p>
          <a:p>
            <a:endParaRPr lang="en-GB" sz="2000" b="1" dirty="0">
              <a:solidFill>
                <a:schemeClr val="tx1"/>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84542C1B-C744-451B-9FDB-02227475F881}"/>
              </a:ext>
            </a:extLst>
          </p:cNvPr>
          <p:cNvSpPr/>
          <p:nvPr/>
        </p:nvSpPr>
        <p:spPr>
          <a:xfrm>
            <a:off x="2036225" y="5184118"/>
            <a:ext cx="898808" cy="58248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73</a:t>
            </a:r>
          </a:p>
        </p:txBody>
      </p:sp>
      <p:sp>
        <p:nvSpPr>
          <p:cNvPr id="24" name="Rectangle: Rounded Corners 23">
            <a:extLst>
              <a:ext uri="{FF2B5EF4-FFF2-40B4-BE49-F238E27FC236}">
                <a16:creationId xmlns:a16="http://schemas.microsoft.com/office/drawing/2014/main" id="{934CD9D5-F167-445F-BF2B-546DEA2A0B2B}"/>
              </a:ext>
            </a:extLst>
          </p:cNvPr>
          <p:cNvSpPr/>
          <p:nvPr/>
        </p:nvSpPr>
        <p:spPr>
          <a:xfrm>
            <a:off x="4785079" y="5184118"/>
            <a:ext cx="898808" cy="58248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53</a:t>
            </a:r>
          </a:p>
        </p:txBody>
      </p:sp>
      <p:sp>
        <p:nvSpPr>
          <p:cNvPr id="25" name="Rectangle: Rounded Corners 24">
            <a:extLst>
              <a:ext uri="{FF2B5EF4-FFF2-40B4-BE49-F238E27FC236}">
                <a16:creationId xmlns:a16="http://schemas.microsoft.com/office/drawing/2014/main" id="{E50C22D3-BC7E-467A-B367-19FED8B4A30C}"/>
              </a:ext>
            </a:extLst>
          </p:cNvPr>
          <p:cNvSpPr/>
          <p:nvPr/>
        </p:nvSpPr>
        <p:spPr>
          <a:xfrm>
            <a:off x="6159507" y="5184118"/>
            <a:ext cx="898808" cy="58248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64</a:t>
            </a:r>
          </a:p>
        </p:txBody>
      </p:sp>
      <p:sp>
        <p:nvSpPr>
          <p:cNvPr id="34" name="Speech Bubble: Rectangle with Corners Rounded 33">
            <a:extLst>
              <a:ext uri="{FF2B5EF4-FFF2-40B4-BE49-F238E27FC236}">
                <a16:creationId xmlns:a16="http://schemas.microsoft.com/office/drawing/2014/main" id="{43381D8A-DB46-41AD-93D3-197FCC78208D}"/>
              </a:ext>
            </a:extLst>
          </p:cNvPr>
          <p:cNvSpPr/>
          <p:nvPr/>
        </p:nvSpPr>
        <p:spPr>
          <a:xfrm>
            <a:off x="4572000" y="1914977"/>
            <a:ext cx="2747396" cy="609769"/>
          </a:xfrm>
          <a:prstGeom prst="wedgeRoundRectCallout">
            <a:avLst>
              <a:gd name="adj1" fmla="val -57874"/>
              <a:gd name="adj2" fmla="val 2968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number is 10 less than 64. </a:t>
            </a:r>
          </a:p>
        </p:txBody>
      </p:sp>
      <p:sp>
        <p:nvSpPr>
          <p:cNvPr id="35" name="Speech Bubble: Rectangle with Corners Rounded 34">
            <a:extLst>
              <a:ext uri="{FF2B5EF4-FFF2-40B4-BE49-F238E27FC236}">
                <a16:creationId xmlns:a16="http://schemas.microsoft.com/office/drawing/2014/main" id="{5CCE7C83-19A4-4571-A065-B742BCE81477}"/>
              </a:ext>
            </a:extLst>
          </p:cNvPr>
          <p:cNvSpPr/>
          <p:nvPr/>
        </p:nvSpPr>
        <p:spPr>
          <a:xfrm>
            <a:off x="1824604" y="2976967"/>
            <a:ext cx="2747396" cy="609769"/>
          </a:xfrm>
          <a:prstGeom prst="wedgeRoundRectCallout">
            <a:avLst>
              <a:gd name="adj1" fmla="val 57026"/>
              <a:gd name="adj2" fmla="val 2212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number is 10 more than 54. </a:t>
            </a:r>
          </a:p>
        </p:txBody>
      </p:sp>
      <p:sp>
        <p:nvSpPr>
          <p:cNvPr id="36" name="Speech Bubble: Rectangle with Corners Rounded 35">
            <a:extLst>
              <a:ext uri="{FF2B5EF4-FFF2-40B4-BE49-F238E27FC236}">
                <a16:creationId xmlns:a16="http://schemas.microsoft.com/office/drawing/2014/main" id="{F39A68E2-09FC-4954-B1AF-D43BE66195D1}"/>
              </a:ext>
            </a:extLst>
          </p:cNvPr>
          <p:cNvSpPr/>
          <p:nvPr/>
        </p:nvSpPr>
        <p:spPr>
          <a:xfrm>
            <a:off x="4572000" y="4038956"/>
            <a:ext cx="2747396" cy="609769"/>
          </a:xfrm>
          <a:prstGeom prst="wedgeRoundRectCallout">
            <a:avLst>
              <a:gd name="adj1" fmla="val -57874"/>
              <a:gd name="adj2" fmla="val 2968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number is 10 less than 63. </a:t>
            </a:r>
          </a:p>
        </p:txBody>
      </p:sp>
      <p:sp>
        <p:nvSpPr>
          <p:cNvPr id="37" name="Rectangle: Rounded Corners 36">
            <a:extLst>
              <a:ext uri="{FF2B5EF4-FFF2-40B4-BE49-F238E27FC236}">
                <a16:creationId xmlns:a16="http://schemas.microsoft.com/office/drawing/2014/main" id="{5611DF41-3527-42A1-88C1-AE8D9CC66B26}"/>
              </a:ext>
            </a:extLst>
          </p:cNvPr>
          <p:cNvSpPr/>
          <p:nvPr/>
        </p:nvSpPr>
        <p:spPr>
          <a:xfrm>
            <a:off x="3410652" y="5184118"/>
            <a:ext cx="898808" cy="58248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54</a:t>
            </a:r>
          </a:p>
        </p:txBody>
      </p:sp>
    </p:spTree>
    <p:extLst>
      <p:ext uri="{BB962C8B-B14F-4D97-AF65-F5344CB8AC3E}">
        <p14:creationId xmlns:p14="http://schemas.microsoft.com/office/powerpoint/2010/main" val="636014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3207E020-73BF-40C4-B3B2-00D7111C96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3CFD28C-D69E-4125-BD4B-CAC9BCDF2CB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a:extLst>
              <a:ext uri="{FF2B5EF4-FFF2-40B4-BE49-F238E27FC236}">
                <a16:creationId xmlns:a16="http://schemas.microsoft.com/office/drawing/2014/main" id="{1AEC320E-72E5-44BF-8272-6904D13795C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61EFDA87-4B76-46CE-9F8C-0CF9B148E0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Each child has chosen a number. </a:t>
            </a:r>
          </a:p>
          <a:p>
            <a:pPr lvl="0" algn="ctr"/>
            <a:r>
              <a:rPr lang="en-GB" sz="2000" b="1" dirty="0">
                <a:solidFill>
                  <a:schemeClr val="tx1"/>
                </a:solidFill>
                <a:latin typeface="Century Gothic" panose="020B0502020202020204" pitchFamily="34" charset="0"/>
              </a:rPr>
              <a:t>Which number has not been chosen? </a:t>
            </a:r>
          </a:p>
          <a:p>
            <a:endParaRPr lang="en-GB" sz="2000" b="1" dirty="0">
              <a:solidFill>
                <a:schemeClr val="tx1"/>
              </a:solidFill>
              <a:latin typeface="Century Gothic" panose="020B0502020202020204" pitchFamily="34" charset="0"/>
            </a:endParaRPr>
          </a:p>
        </p:txBody>
      </p:sp>
      <p:sp>
        <p:nvSpPr>
          <p:cNvPr id="34" name="Speech Bubble: Rectangle with Corners Rounded 33">
            <a:extLst>
              <a:ext uri="{FF2B5EF4-FFF2-40B4-BE49-F238E27FC236}">
                <a16:creationId xmlns:a16="http://schemas.microsoft.com/office/drawing/2014/main" id="{43381D8A-DB46-41AD-93D3-197FCC78208D}"/>
              </a:ext>
            </a:extLst>
          </p:cNvPr>
          <p:cNvSpPr/>
          <p:nvPr/>
        </p:nvSpPr>
        <p:spPr>
          <a:xfrm>
            <a:off x="4572000" y="1914977"/>
            <a:ext cx="2747396" cy="609769"/>
          </a:xfrm>
          <a:prstGeom prst="wedgeRoundRectCallout">
            <a:avLst>
              <a:gd name="adj1" fmla="val -57874"/>
              <a:gd name="adj2" fmla="val 2968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number is 10 less than 64. </a:t>
            </a:r>
          </a:p>
        </p:txBody>
      </p:sp>
      <p:sp>
        <p:nvSpPr>
          <p:cNvPr id="35" name="Speech Bubble: Rectangle with Corners Rounded 34">
            <a:extLst>
              <a:ext uri="{FF2B5EF4-FFF2-40B4-BE49-F238E27FC236}">
                <a16:creationId xmlns:a16="http://schemas.microsoft.com/office/drawing/2014/main" id="{5CCE7C83-19A4-4571-A065-B742BCE81477}"/>
              </a:ext>
            </a:extLst>
          </p:cNvPr>
          <p:cNvSpPr/>
          <p:nvPr/>
        </p:nvSpPr>
        <p:spPr>
          <a:xfrm>
            <a:off x="1824604" y="2976967"/>
            <a:ext cx="2747396" cy="609769"/>
          </a:xfrm>
          <a:prstGeom prst="wedgeRoundRectCallout">
            <a:avLst>
              <a:gd name="adj1" fmla="val 57026"/>
              <a:gd name="adj2" fmla="val 2212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number is 10 more than 54. </a:t>
            </a:r>
          </a:p>
        </p:txBody>
      </p:sp>
      <p:sp>
        <p:nvSpPr>
          <p:cNvPr id="36" name="Speech Bubble: Rectangle with Corners Rounded 35">
            <a:extLst>
              <a:ext uri="{FF2B5EF4-FFF2-40B4-BE49-F238E27FC236}">
                <a16:creationId xmlns:a16="http://schemas.microsoft.com/office/drawing/2014/main" id="{F39A68E2-09FC-4954-B1AF-D43BE66195D1}"/>
              </a:ext>
            </a:extLst>
          </p:cNvPr>
          <p:cNvSpPr/>
          <p:nvPr/>
        </p:nvSpPr>
        <p:spPr>
          <a:xfrm>
            <a:off x="4572000" y="4038956"/>
            <a:ext cx="2747396" cy="609769"/>
          </a:xfrm>
          <a:prstGeom prst="wedgeRoundRectCallout">
            <a:avLst>
              <a:gd name="adj1" fmla="val -57874"/>
              <a:gd name="adj2" fmla="val 2968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number is 10 less than 63. </a:t>
            </a:r>
          </a:p>
        </p:txBody>
      </p:sp>
      <p:sp>
        <p:nvSpPr>
          <p:cNvPr id="14" name="Rectangle: Rounded Corners 13">
            <a:extLst>
              <a:ext uri="{FF2B5EF4-FFF2-40B4-BE49-F238E27FC236}">
                <a16:creationId xmlns:a16="http://schemas.microsoft.com/office/drawing/2014/main" id="{92FBA402-4F6B-4F40-8545-A6A490B0AA27}"/>
              </a:ext>
            </a:extLst>
          </p:cNvPr>
          <p:cNvSpPr/>
          <p:nvPr/>
        </p:nvSpPr>
        <p:spPr>
          <a:xfrm>
            <a:off x="2036225" y="5184118"/>
            <a:ext cx="898808" cy="582483"/>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73</a:t>
            </a:r>
          </a:p>
        </p:txBody>
      </p:sp>
      <p:sp>
        <p:nvSpPr>
          <p:cNvPr id="15" name="Rectangle: Rounded Corners 14">
            <a:extLst>
              <a:ext uri="{FF2B5EF4-FFF2-40B4-BE49-F238E27FC236}">
                <a16:creationId xmlns:a16="http://schemas.microsoft.com/office/drawing/2014/main" id="{072A808C-C5C1-4266-8208-5BD478DCFE51}"/>
              </a:ext>
            </a:extLst>
          </p:cNvPr>
          <p:cNvSpPr/>
          <p:nvPr/>
        </p:nvSpPr>
        <p:spPr>
          <a:xfrm>
            <a:off x="4785079" y="5184118"/>
            <a:ext cx="898808" cy="582483"/>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65000"/>
                  </a:schemeClr>
                </a:solidFill>
                <a:latin typeface="Century Gothic" panose="020B0502020202020204" pitchFamily="34" charset="0"/>
              </a:rPr>
              <a:t>53</a:t>
            </a:r>
          </a:p>
        </p:txBody>
      </p:sp>
      <p:sp>
        <p:nvSpPr>
          <p:cNvPr id="16" name="Rectangle: Rounded Corners 15">
            <a:extLst>
              <a:ext uri="{FF2B5EF4-FFF2-40B4-BE49-F238E27FC236}">
                <a16:creationId xmlns:a16="http://schemas.microsoft.com/office/drawing/2014/main" id="{C1C6CC59-AB74-4522-B74D-CA2E99D8262C}"/>
              </a:ext>
            </a:extLst>
          </p:cNvPr>
          <p:cNvSpPr/>
          <p:nvPr/>
        </p:nvSpPr>
        <p:spPr>
          <a:xfrm>
            <a:off x="6159507" y="5184118"/>
            <a:ext cx="898808" cy="582483"/>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65000"/>
                  </a:schemeClr>
                </a:solidFill>
                <a:latin typeface="Century Gothic" panose="020B0502020202020204" pitchFamily="34" charset="0"/>
              </a:rPr>
              <a:t>64</a:t>
            </a:r>
          </a:p>
        </p:txBody>
      </p:sp>
      <p:sp>
        <p:nvSpPr>
          <p:cNvPr id="17" name="Rectangle: Rounded Corners 16">
            <a:extLst>
              <a:ext uri="{FF2B5EF4-FFF2-40B4-BE49-F238E27FC236}">
                <a16:creationId xmlns:a16="http://schemas.microsoft.com/office/drawing/2014/main" id="{5F568486-61CA-469A-9CB6-8E5B6589805F}"/>
              </a:ext>
            </a:extLst>
          </p:cNvPr>
          <p:cNvSpPr/>
          <p:nvPr/>
        </p:nvSpPr>
        <p:spPr>
          <a:xfrm>
            <a:off x="3410652" y="5184118"/>
            <a:ext cx="898808" cy="582483"/>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65000"/>
                  </a:schemeClr>
                </a:solidFill>
                <a:latin typeface="Century Gothic" panose="020B0502020202020204" pitchFamily="34" charset="0"/>
              </a:rPr>
              <a:t>54</a:t>
            </a:r>
          </a:p>
        </p:txBody>
      </p:sp>
    </p:spTree>
    <p:extLst>
      <p:ext uri="{BB962C8B-B14F-4D97-AF65-F5344CB8AC3E}">
        <p14:creationId xmlns:p14="http://schemas.microsoft.com/office/powerpoint/2010/main" val="255369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Autumn Block 2 – Addition and Subtraction</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7: 10 More and 10 Less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1A9E0EF7-A267-4E5C-AB8D-5AC7FACC88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883DDE1A-4A47-4AD7-8709-A58686C6790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Look at the highlighted number sequence. </a:t>
            </a:r>
          </a:p>
          <a:p>
            <a:pPr lvl="0" algn="ctr"/>
            <a:r>
              <a:rPr lang="en-GB" sz="2000" b="1" dirty="0">
                <a:solidFill>
                  <a:schemeClr val="tx1"/>
                </a:solidFill>
                <a:latin typeface="Century Gothic" panose="020B0502020202020204" pitchFamily="34" charset="0"/>
              </a:rPr>
              <a:t>Can you explain the pattern?</a:t>
            </a:r>
          </a:p>
        </p:txBody>
      </p:sp>
      <p:pic>
        <p:nvPicPr>
          <p:cNvPr id="6" name="Picture 5" descr="A close up of a sign&#10;&#10;Description generated with high confidence">
            <a:extLst>
              <a:ext uri="{FF2B5EF4-FFF2-40B4-BE49-F238E27FC236}">
                <a16:creationId xmlns:a16="http://schemas.microsoft.com/office/drawing/2014/main" id="{B9A68AD6-3711-47B7-B584-DB37E937A2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866EB865-BA20-42D3-A85E-CFCDDE62703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96384C02-8C53-42F5-81B3-262487C40AF9}"/>
              </a:ext>
            </a:extLst>
          </p:cNvPr>
          <p:cNvGraphicFramePr>
            <a:graphicFrameLocks noGrp="1"/>
          </p:cNvGraphicFramePr>
          <p:nvPr>
            <p:extLst>
              <p:ext uri="{D42A27DB-BD31-4B8C-83A1-F6EECF244321}">
                <p14:modId xmlns:p14="http://schemas.microsoft.com/office/powerpoint/2010/main" val="129967642"/>
              </p:ext>
            </p:extLst>
          </p:nvPr>
        </p:nvGraphicFramePr>
        <p:xfrm>
          <a:off x="1953818" y="1670945"/>
          <a:ext cx="5236360" cy="3600000"/>
        </p:xfrm>
        <a:graphic>
          <a:graphicData uri="http://schemas.openxmlformats.org/drawingml/2006/table">
            <a:tbl>
              <a:tblPr firstRow="1" bandRow="1">
                <a:tableStyleId>{5940675A-B579-460E-94D1-54222C63F5DA}</a:tableStyleId>
              </a:tblPr>
              <a:tblGrid>
                <a:gridCol w="523636">
                  <a:extLst>
                    <a:ext uri="{9D8B030D-6E8A-4147-A177-3AD203B41FA5}">
                      <a16:colId xmlns:a16="http://schemas.microsoft.com/office/drawing/2014/main" val="4143826447"/>
                    </a:ext>
                  </a:extLst>
                </a:gridCol>
                <a:gridCol w="523636">
                  <a:extLst>
                    <a:ext uri="{9D8B030D-6E8A-4147-A177-3AD203B41FA5}">
                      <a16:colId xmlns:a16="http://schemas.microsoft.com/office/drawing/2014/main" val="3681832178"/>
                    </a:ext>
                  </a:extLst>
                </a:gridCol>
                <a:gridCol w="523636">
                  <a:extLst>
                    <a:ext uri="{9D8B030D-6E8A-4147-A177-3AD203B41FA5}">
                      <a16:colId xmlns:a16="http://schemas.microsoft.com/office/drawing/2014/main" val="3164842681"/>
                    </a:ext>
                  </a:extLst>
                </a:gridCol>
                <a:gridCol w="523636">
                  <a:extLst>
                    <a:ext uri="{9D8B030D-6E8A-4147-A177-3AD203B41FA5}">
                      <a16:colId xmlns:a16="http://schemas.microsoft.com/office/drawing/2014/main" val="2510960639"/>
                    </a:ext>
                  </a:extLst>
                </a:gridCol>
                <a:gridCol w="523636">
                  <a:extLst>
                    <a:ext uri="{9D8B030D-6E8A-4147-A177-3AD203B41FA5}">
                      <a16:colId xmlns:a16="http://schemas.microsoft.com/office/drawing/2014/main" val="2445478881"/>
                    </a:ext>
                  </a:extLst>
                </a:gridCol>
                <a:gridCol w="523636">
                  <a:extLst>
                    <a:ext uri="{9D8B030D-6E8A-4147-A177-3AD203B41FA5}">
                      <a16:colId xmlns:a16="http://schemas.microsoft.com/office/drawing/2014/main" val="2116672581"/>
                    </a:ext>
                  </a:extLst>
                </a:gridCol>
                <a:gridCol w="523636">
                  <a:extLst>
                    <a:ext uri="{9D8B030D-6E8A-4147-A177-3AD203B41FA5}">
                      <a16:colId xmlns:a16="http://schemas.microsoft.com/office/drawing/2014/main" val="1703266346"/>
                    </a:ext>
                  </a:extLst>
                </a:gridCol>
                <a:gridCol w="523636">
                  <a:extLst>
                    <a:ext uri="{9D8B030D-6E8A-4147-A177-3AD203B41FA5}">
                      <a16:colId xmlns:a16="http://schemas.microsoft.com/office/drawing/2014/main" val="1911874350"/>
                    </a:ext>
                  </a:extLst>
                </a:gridCol>
                <a:gridCol w="523636">
                  <a:extLst>
                    <a:ext uri="{9D8B030D-6E8A-4147-A177-3AD203B41FA5}">
                      <a16:colId xmlns:a16="http://schemas.microsoft.com/office/drawing/2014/main" val="2714819045"/>
                    </a:ext>
                  </a:extLst>
                </a:gridCol>
                <a:gridCol w="523636">
                  <a:extLst>
                    <a:ext uri="{9D8B030D-6E8A-4147-A177-3AD203B41FA5}">
                      <a16:colId xmlns:a16="http://schemas.microsoft.com/office/drawing/2014/main" val="1473721229"/>
                    </a:ext>
                  </a:extLst>
                </a:gridCol>
              </a:tblGrid>
              <a:tr h="360000">
                <a:tc>
                  <a:txBody>
                    <a:bodyPr/>
                    <a:lstStyle/>
                    <a:p>
                      <a:pPr algn="ctr"/>
                      <a:r>
                        <a:rPr lang="en-GB" sz="1600" b="1" dirty="0">
                          <a:latin typeface="Century Gothic" panose="020B0502020202020204" pitchFamily="34" charset="0"/>
                        </a:rPr>
                        <a:t> 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 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10</a:t>
                      </a:r>
                    </a:p>
                  </a:txBody>
                  <a:tcPr marL="83127" marR="83127" marT="41564" marB="41564" anchor="ctr">
                    <a:solidFill>
                      <a:schemeClr val="bg1"/>
                    </a:solidFill>
                  </a:tcPr>
                </a:tc>
                <a:extLst>
                  <a:ext uri="{0D108BD9-81ED-4DB2-BD59-A6C34878D82A}">
                    <a16:rowId xmlns:a16="http://schemas.microsoft.com/office/drawing/2014/main" val="3263771190"/>
                  </a:ext>
                </a:extLst>
              </a:tr>
              <a:tr h="360000">
                <a:tc>
                  <a:txBody>
                    <a:bodyPr/>
                    <a:lstStyle/>
                    <a:p>
                      <a:pPr algn="ctr"/>
                      <a:r>
                        <a:rPr lang="en-GB" sz="1600" b="1" dirty="0">
                          <a:latin typeface="Century Gothic" panose="020B0502020202020204" pitchFamily="34" charset="0"/>
                        </a:rPr>
                        <a:t>11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17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20</a:t>
                      </a:r>
                    </a:p>
                  </a:txBody>
                  <a:tcPr marL="83127" marR="83127" marT="41564" marB="41564" anchor="ctr">
                    <a:solidFill>
                      <a:schemeClr val="bg1"/>
                    </a:solidFill>
                  </a:tcPr>
                </a:tc>
                <a:extLst>
                  <a:ext uri="{0D108BD9-81ED-4DB2-BD59-A6C34878D82A}">
                    <a16:rowId xmlns:a16="http://schemas.microsoft.com/office/drawing/2014/main" val="3104934415"/>
                  </a:ext>
                </a:extLst>
              </a:tr>
              <a:tr h="360000">
                <a:tc>
                  <a:txBody>
                    <a:bodyPr/>
                    <a:lstStyle/>
                    <a:p>
                      <a:pPr algn="ctr"/>
                      <a:r>
                        <a:rPr lang="en-GB" sz="1600" b="1" dirty="0">
                          <a:latin typeface="Century Gothic" panose="020B0502020202020204" pitchFamily="34" charset="0"/>
                        </a:rPr>
                        <a:t>21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27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30</a:t>
                      </a:r>
                    </a:p>
                  </a:txBody>
                  <a:tcPr marL="83127" marR="83127" marT="41564" marB="41564" anchor="ctr">
                    <a:solidFill>
                      <a:schemeClr val="bg1"/>
                    </a:solidFill>
                  </a:tcPr>
                </a:tc>
                <a:extLst>
                  <a:ext uri="{0D108BD9-81ED-4DB2-BD59-A6C34878D82A}">
                    <a16:rowId xmlns:a16="http://schemas.microsoft.com/office/drawing/2014/main" val="2684811947"/>
                  </a:ext>
                </a:extLst>
              </a:tr>
              <a:tr h="360000">
                <a:tc>
                  <a:txBody>
                    <a:bodyPr/>
                    <a:lstStyle/>
                    <a:p>
                      <a:pPr algn="ctr"/>
                      <a:r>
                        <a:rPr lang="en-GB" sz="1600" b="1" dirty="0">
                          <a:latin typeface="Century Gothic" panose="020B0502020202020204" pitchFamily="34" charset="0"/>
                        </a:rPr>
                        <a:t>31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37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40</a:t>
                      </a:r>
                    </a:p>
                  </a:txBody>
                  <a:tcPr marL="83127" marR="83127" marT="41564" marB="41564" anchor="ctr">
                    <a:solidFill>
                      <a:schemeClr val="bg1"/>
                    </a:solidFill>
                  </a:tcPr>
                </a:tc>
                <a:extLst>
                  <a:ext uri="{0D108BD9-81ED-4DB2-BD59-A6C34878D82A}">
                    <a16:rowId xmlns:a16="http://schemas.microsoft.com/office/drawing/2014/main" val="2390444086"/>
                  </a:ext>
                </a:extLst>
              </a:tr>
              <a:tr h="360000">
                <a:tc>
                  <a:txBody>
                    <a:bodyPr/>
                    <a:lstStyle/>
                    <a:p>
                      <a:pPr algn="ctr"/>
                      <a:r>
                        <a:rPr lang="en-GB" sz="1600" b="1" dirty="0">
                          <a:latin typeface="Century Gothic" panose="020B0502020202020204" pitchFamily="34" charset="0"/>
                        </a:rPr>
                        <a:t>41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47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50</a:t>
                      </a:r>
                    </a:p>
                  </a:txBody>
                  <a:tcPr marL="83127" marR="83127" marT="41564" marB="41564" anchor="ctr">
                    <a:solidFill>
                      <a:schemeClr val="bg1"/>
                    </a:solidFill>
                  </a:tcPr>
                </a:tc>
                <a:extLst>
                  <a:ext uri="{0D108BD9-81ED-4DB2-BD59-A6C34878D82A}">
                    <a16:rowId xmlns:a16="http://schemas.microsoft.com/office/drawing/2014/main" val="3157588546"/>
                  </a:ext>
                </a:extLst>
              </a:tr>
              <a:tr h="360000">
                <a:tc>
                  <a:txBody>
                    <a:bodyPr/>
                    <a:lstStyle/>
                    <a:p>
                      <a:pPr algn="ctr"/>
                      <a:r>
                        <a:rPr lang="en-GB" sz="1600" b="1" dirty="0">
                          <a:latin typeface="Century Gothic" panose="020B0502020202020204" pitchFamily="34" charset="0"/>
                        </a:rPr>
                        <a:t>51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57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60</a:t>
                      </a:r>
                    </a:p>
                  </a:txBody>
                  <a:tcPr marL="83127" marR="83127" marT="41564" marB="41564" anchor="ctr">
                    <a:solidFill>
                      <a:schemeClr val="bg1"/>
                    </a:solidFill>
                  </a:tcPr>
                </a:tc>
                <a:extLst>
                  <a:ext uri="{0D108BD9-81ED-4DB2-BD59-A6C34878D82A}">
                    <a16:rowId xmlns:a16="http://schemas.microsoft.com/office/drawing/2014/main" val="1846210110"/>
                  </a:ext>
                </a:extLst>
              </a:tr>
              <a:tr h="360000">
                <a:tc>
                  <a:txBody>
                    <a:bodyPr/>
                    <a:lstStyle/>
                    <a:p>
                      <a:pPr algn="ctr"/>
                      <a:r>
                        <a:rPr lang="en-GB" sz="1600" b="1" dirty="0">
                          <a:latin typeface="Century Gothic" panose="020B0502020202020204" pitchFamily="34" charset="0"/>
                        </a:rPr>
                        <a:t>61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67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70</a:t>
                      </a:r>
                    </a:p>
                  </a:txBody>
                  <a:tcPr marL="83127" marR="83127" marT="41564" marB="41564" anchor="ctr">
                    <a:solidFill>
                      <a:schemeClr val="bg1"/>
                    </a:solidFill>
                  </a:tcPr>
                </a:tc>
                <a:extLst>
                  <a:ext uri="{0D108BD9-81ED-4DB2-BD59-A6C34878D82A}">
                    <a16:rowId xmlns:a16="http://schemas.microsoft.com/office/drawing/2014/main" val="4045562639"/>
                  </a:ext>
                </a:extLst>
              </a:tr>
              <a:tr h="360000">
                <a:tc>
                  <a:txBody>
                    <a:bodyPr/>
                    <a:lstStyle/>
                    <a:p>
                      <a:pPr algn="ctr"/>
                      <a:r>
                        <a:rPr lang="en-GB" sz="1600" b="1" dirty="0">
                          <a:latin typeface="Century Gothic" panose="020B0502020202020204" pitchFamily="34" charset="0"/>
                        </a:rPr>
                        <a:t>71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77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80</a:t>
                      </a:r>
                    </a:p>
                  </a:txBody>
                  <a:tcPr marL="83127" marR="83127" marT="41564" marB="41564" anchor="ctr">
                    <a:solidFill>
                      <a:schemeClr val="bg1"/>
                    </a:solidFill>
                  </a:tcPr>
                </a:tc>
                <a:extLst>
                  <a:ext uri="{0D108BD9-81ED-4DB2-BD59-A6C34878D82A}">
                    <a16:rowId xmlns:a16="http://schemas.microsoft.com/office/drawing/2014/main" val="915912280"/>
                  </a:ext>
                </a:extLst>
              </a:tr>
              <a:tr h="360000">
                <a:tc>
                  <a:txBody>
                    <a:bodyPr/>
                    <a:lstStyle/>
                    <a:p>
                      <a:pPr algn="ctr"/>
                      <a:r>
                        <a:rPr lang="en-GB" sz="1600" b="1" dirty="0">
                          <a:latin typeface="Century Gothic" panose="020B0502020202020204" pitchFamily="34" charset="0"/>
                        </a:rPr>
                        <a:t>81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87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90</a:t>
                      </a:r>
                    </a:p>
                  </a:txBody>
                  <a:tcPr marL="83127" marR="83127" marT="41564" marB="41564" anchor="ctr">
                    <a:solidFill>
                      <a:schemeClr val="bg1"/>
                    </a:solidFill>
                  </a:tcPr>
                </a:tc>
                <a:extLst>
                  <a:ext uri="{0D108BD9-81ED-4DB2-BD59-A6C34878D82A}">
                    <a16:rowId xmlns:a16="http://schemas.microsoft.com/office/drawing/2014/main" val="1775300492"/>
                  </a:ext>
                </a:extLst>
              </a:tr>
              <a:tr h="360000">
                <a:tc>
                  <a:txBody>
                    <a:bodyPr/>
                    <a:lstStyle/>
                    <a:p>
                      <a:pPr algn="ctr"/>
                      <a:r>
                        <a:rPr lang="en-GB" sz="1600" b="1" dirty="0">
                          <a:latin typeface="Century Gothic" panose="020B0502020202020204" pitchFamily="34" charset="0"/>
                        </a:rPr>
                        <a:t>91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97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100</a:t>
                      </a:r>
                    </a:p>
                  </a:txBody>
                  <a:tcPr marL="83127" marR="83127" marT="41564" marB="41564" anchor="ctr">
                    <a:solidFill>
                      <a:schemeClr val="bg1"/>
                    </a:solidFill>
                  </a:tcPr>
                </a:tc>
                <a:extLst>
                  <a:ext uri="{0D108BD9-81ED-4DB2-BD59-A6C34878D82A}">
                    <a16:rowId xmlns:a16="http://schemas.microsoft.com/office/drawing/2014/main" val="3017040461"/>
                  </a:ext>
                </a:extLst>
              </a:tr>
            </a:tbl>
          </a:graphicData>
        </a:graphic>
      </p:graphicFrame>
    </p:spTree>
    <p:extLst>
      <p:ext uri="{BB962C8B-B14F-4D97-AF65-F5344CB8AC3E}">
        <p14:creationId xmlns:p14="http://schemas.microsoft.com/office/powerpoint/2010/main" val="65349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Look at the highlighted number sequence. </a:t>
            </a:r>
          </a:p>
          <a:p>
            <a:pPr lvl="0" algn="ctr"/>
            <a:r>
              <a:rPr lang="en-GB" sz="2000" b="1" dirty="0">
                <a:solidFill>
                  <a:schemeClr val="tx1"/>
                </a:solidFill>
                <a:latin typeface="Century Gothic" panose="020B0502020202020204" pitchFamily="34" charset="0"/>
              </a:rPr>
              <a:t>Can you explain the pattern?</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The tens are increasing by 1 each time and the</a:t>
            </a:r>
          </a:p>
          <a:p>
            <a:pPr lvl="0" algn="ctr"/>
            <a:r>
              <a:rPr lang="en-GB" sz="2000" b="1" dirty="0">
                <a:solidFill>
                  <a:srgbClr val="FF0000"/>
                </a:solidFill>
                <a:latin typeface="Century Gothic" panose="020B0502020202020204" pitchFamily="34" charset="0"/>
              </a:rPr>
              <a:t> ones remain the same.</a:t>
            </a:r>
          </a:p>
        </p:txBody>
      </p:sp>
      <p:pic>
        <p:nvPicPr>
          <p:cNvPr id="6" name="Picture 5" descr="A close up of a sign&#10;&#10;Description generated with high confidence">
            <a:extLst>
              <a:ext uri="{FF2B5EF4-FFF2-40B4-BE49-F238E27FC236}">
                <a16:creationId xmlns:a16="http://schemas.microsoft.com/office/drawing/2014/main" id="{B9A68AD6-3711-47B7-B584-DB37E937A2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866EB865-BA20-42D3-A85E-CFCDDE62703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96384C02-8C53-42F5-81B3-262487C40AF9}"/>
              </a:ext>
            </a:extLst>
          </p:cNvPr>
          <p:cNvGraphicFramePr>
            <a:graphicFrameLocks noGrp="1"/>
          </p:cNvGraphicFramePr>
          <p:nvPr/>
        </p:nvGraphicFramePr>
        <p:xfrm>
          <a:off x="1953818" y="1670945"/>
          <a:ext cx="5236360" cy="3600000"/>
        </p:xfrm>
        <a:graphic>
          <a:graphicData uri="http://schemas.openxmlformats.org/drawingml/2006/table">
            <a:tbl>
              <a:tblPr firstRow="1" bandRow="1">
                <a:tableStyleId>{5940675A-B579-460E-94D1-54222C63F5DA}</a:tableStyleId>
              </a:tblPr>
              <a:tblGrid>
                <a:gridCol w="523636">
                  <a:extLst>
                    <a:ext uri="{9D8B030D-6E8A-4147-A177-3AD203B41FA5}">
                      <a16:colId xmlns:a16="http://schemas.microsoft.com/office/drawing/2014/main" val="4143826447"/>
                    </a:ext>
                  </a:extLst>
                </a:gridCol>
                <a:gridCol w="523636">
                  <a:extLst>
                    <a:ext uri="{9D8B030D-6E8A-4147-A177-3AD203B41FA5}">
                      <a16:colId xmlns:a16="http://schemas.microsoft.com/office/drawing/2014/main" val="3681832178"/>
                    </a:ext>
                  </a:extLst>
                </a:gridCol>
                <a:gridCol w="523636">
                  <a:extLst>
                    <a:ext uri="{9D8B030D-6E8A-4147-A177-3AD203B41FA5}">
                      <a16:colId xmlns:a16="http://schemas.microsoft.com/office/drawing/2014/main" val="3164842681"/>
                    </a:ext>
                  </a:extLst>
                </a:gridCol>
                <a:gridCol w="523636">
                  <a:extLst>
                    <a:ext uri="{9D8B030D-6E8A-4147-A177-3AD203B41FA5}">
                      <a16:colId xmlns:a16="http://schemas.microsoft.com/office/drawing/2014/main" val="2510960639"/>
                    </a:ext>
                  </a:extLst>
                </a:gridCol>
                <a:gridCol w="523636">
                  <a:extLst>
                    <a:ext uri="{9D8B030D-6E8A-4147-A177-3AD203B41FA5}">
                      <a16:colId xmlns:a16="http://schemas.microsoft.com/office/drawing/2014/main" val="2445478881"/>
                    </a:ext>
                  </a:extLst>
                </a:gridCol>
                <a:gridCol w="523636">
                  <a:extLst>
                    <a:ext uri="{9D8B030D-6E8A-4147-A177-3AD203B41FA5}">
                      <a16:colId xmlns:a16="http://schemas.microsoft.com/office/drawing/2014/main" val="2116672581"/>
                    </a:ext>
                  </a:extLst>
                </a:gridCol>
                <a:gridCol w="523636">
                  <a:extLst>
                    <a:ext uri="{9D8B030D-6E8A-4147-A177-3AD203B41FA5}">
                      <a16:colId xmlns:a16="http://schemas.microsoft.com/office/drawing/2014/main" val="1703266346"/>
                    </a:ext>
                  </a:extLst>
                </a:gridCol>
                <a:gridCol w="523636">
                  <a:extLst>
                    <a:ext uri="{9D8B030D-6E8A-4147-A177-3AD203B41FA5}">
                      <a16:colId xmlns:a16="http://schemas.microsoft.com/office/drawing/2014/main" val="1911874350"/>
                    </a:ext>
                  </a:extLst>
                </a:gridCol>
                <a:gridCol w="523636">
                  <a:extLst>
                    <a:ext uri="{9D8B030D-6E8A-4147-A177-3AD203B41FA5}">
                      <a16:colId xmlns:a16="http://schemas.microsoft.com/office/drawing/2014/main" val="2714819045"/>
                    </a:ext>
                  </a:extLst>
                </a:gridCol>
                <a:gridCol w="523636">
                  <a:extLst>
                    <a:ext uri="{9D8B030D-6E8A-4147-A177-3AD203B41FA5}">
                      <a16:colId xmlns:a16="http://schemas.microsoft.com/office/drawing/2014/main" val="1473721229"/>
                    </a:ext>
                  </a:extLst>
                </a:gridCol>
              </a:tblGrid>
              <a:tr h="360000">
                <a:tc>
                  <a:txBody>
                    <a:bodyPr/>
                    <a:lstStyle/>
                    <a:p>
                      <a:pPr algn="ctr"/>
                      <a:r>
                        <a:rPr lang="en-GB" sz="1600" b="1" dirty="0">
                          <a:latin typeface="Century Gothic" panose="020B0502020202020204" pitchFamily="34" charset="0"/>
                        </a:rPr>
                        <a:t> 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 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 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10</a:t>
                      </a:r>
                    </a:p>
                  </a:txBody>
                  <a:tcPr marL="83127" marR="83127" marT="41564" marB="41564" anchor="ctr">
                    <a:solidFill>
                      <a:schemeClr val="bg1"/>
                    </a:solidFill>
                  </a:tcPr>
                </a:tc>
                <a:extLst>
                  <a:ext uri="{0D108BD9-81ED-4DB2-BD59-A6C34878D82A}">
                    <a16:rowId xmlns:a16="http://schemas.microsoft.com/office/drawing/2014/main" val="3263771190"/>
                  </a:ext>
                </a:extLst>
              </a:tr>
              <a:tr h="360000">
                <a:tc>
                  <a:txBody>
                    <a:bodyPr/>
                    <a:lstStyle/>
                    <a:p>
                      <a:pPr algn="ctr"/>
                      <a:r>
                        <a:rPr lang="en-GB" sz="1600" b="1" dirty="0">
                          <a:latin typeface="Century Gothic" panose="020B0502020202020204" pitchFamily="34" charset="0"/>
                        </a:rPr>
                        <a:t>11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17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20</a:t>
                      </a:r>
                    </a:p>
                  </a:txBody>
                  <a:tcPr marL="83127" marR="83127" marT="41564" marB="41564" anchor="ctr">
                    <a:solidFill>
                      <a:schemeClr val="bg1"/>
                    </a:solidFill>
                  </a:tcPr>
                </a:tc>
                <a:extLst>
                  <a:ext uri="{0D108BD9-81ED-4DB2-BD59-A6C34878D82A}">
                    <a16:rowId xmlns:a16="http://schemas.microsoft.com/office/drawing/2014/main" val="3104934415"/>
                  </a:ext>
                </a:extLst>
              </a:tr>
              <a:tr h="360000">
                <a:tc>
                  <a:txBody>
                    <a:bodyPr/>
                    <a:lstStyle/>
                    <a:p>
                      <a:pPr algn="ctr"/>
                      <a:r>
                        <a:rPr lang="en-GB" sz="1600" b="1" dirty="0">
                          <a:latin typeface="Century Gothic" panose="020B0502020202020204" pitchFamily="34" charset="0"/>
                        </a:rPr>
                        <a:t>21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27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29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30</a:t>
                      </a:r>
                    </a:p>
                  </a:txBody>
                  <a:tcPr marL="83127" marR="83127" marT="41564" marB="41564" anchor="ctr">
                    <a:solidFill>
                      <a:schemeClr val="bg1"/>
                    </a:solidFill>
                  </a:tcPr>
                </a:tc>
                <a:extLst>
                  <a:ext uri="{0D108BD9-81ED-4DB2-BD59-A6C34878D82A}">
                    <a16:rowId xmlns:a16="http://schemas.microsoft.com/office/drawing/2014/main" val="2684811947"/>
                  </a:ext>
                </a:extLst>
              </a:tr>
              <a:tr h="360000">
                <a:tc>
                  <a:txBody>
                    <a:bodyPr/>
                    <a:lstStyle/>
                    <a:p>
                      <a:pPr algn="ctr"/>
                      <a:r>
                        <a:rPr lang="en-GB" sz="1600" b="1" dirty="0">
                          <a:latin typeface="Century Gothic" panose="020B0502020202020204" pitchFamily="34" charset="0"/>
                        </a:rPr>
                        <a:t>31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37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39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40</a:t>
                      </a:r>
                    </a:p>
                  </a:txBody>
                  <a:tcPr marL="83127" marR="83127" marT="41564" marB="41564" anchor="ctr">
                    <a:solidFill>
                      <a:schemeClr val="bg1"/>
                    </a:solidFill>
                  </a:tcPr>
                </a:tc>
                <a:extLst>
                  <a:ext uri="{0D108BD9-81ED-4DB2-BD59-A6C34878D82A}">
                    <a16:rowId xmlns:a16="http://schemas.microsoft.com/office/drawing/2014/main" val="2390444086"/>
                  </a:ext>
                </a:extLst>
              </a:tr>
              <a:tr h="360000">
                <a:tc>
                  <a:txBody>
                    <a:bodyPr/>
                    <a:lstStyle/>
                    <a:p>
                      <a:pPr algn="ctr"/>
                      <a:r>
                        <a:rPr lang="en-GB" sz="1600" b="1" dirty="0">
                          <a:latin typeface="Century Gothic" panose="020B0502020202020204" pitchFamily="34" charset="0"/>
                        </a:rPr>
                        <a:t>41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47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49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50</a:t>
                      </a:r>
                    </a:p>
                  </a:txBody>
                  <a:tcPr marL="83127" marR="83127" marT="41564" marB="41564" anchor="ctr">
                    <a:solidFill>
                      <a:schemeClr val="bg1"/>
                    </a:solidFill>
                  </a:tcPr>
                </a:tc>
                <a:extLst>
                  <a:ext uri="{0D108BD9-81ED-4DB2-BD59-A6C34878D82A}">
                    <a16:rowId xmlns:a16="http://schemas.microsoft.com/office/drawing/2014/main" val="3157588546"/>
                  </a:ext>
                </a:extLst>
              </a:tr>
              <a:tr h="360000">
                <a:tc>
                  <a:txBody>
                    <a:bodyPr/>
                    <a:lstStyle/>
                    <a:p>
                      <a:pPr algn="ctr"/>
                      <a:r>
                        <a:rPr lang="en-GB" sz="1600" b="1" dirty="0">
                          <a:latin typeface="Century Gothic" panose="020B0502020202020204" pitchFamily="34" charset="0"/>
                        </a:rPr>
                        <a:t>51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57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59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60</a:t>
                      </a:r>
                    </a:p>
                  </a:txBody>
                  <a:tcPr marL="83127" marR="83127" marT="41564" marB="41564" anchor="ctr">
                    <a:solidFill>
                      <a:schemeClr val="bg1"/>
                    </a:solidFill>
                  </a:tcPr>
                </a:tc>
                <a:extLst>
                  <a:ext uri="{0D108BD9-81ED-4DB2-BD59-A6C34878D82A}">
                    <a16:rowId xmlns:a16="http://schemas.microsoft.com/office/drawing/2014/main" val="1846210110"/>
                  </a:ext>
                </a:extLst>
              </a:tr>
              <a:tr h="360000">
                <a:tc>
                  <a:txBody>
                    <a:bodyPr/>
                    <a:lstStyle/>
                    <a:p>
                      <a:pPr algn="ctr"/>
                      <a:r>
                        <a:rPr lang="en-GB" sz="1600" b="1" dirty="0">
                          <a:latin typeface="Century Gothic" panose="020B0502020202020204" pitchFamily="34" charset="0"/>
                        </a:rPr>
                        <a:t>61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67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69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70</a:t>
                      </a:r>
                    </a:p>
                  </a:txBody>
                  <a:tcPr marL="83127" marR="83127" marT="41564" marB="41564" anchor="ctr">
                    <a:solidFill>
                      <a:schemeClr val="bg1"/>
                    </a:solidFill>
                  </a:tcPr>
                </a:tc>
                <a:extLst>
                  <a:ext uri="{0D108BD9-81ED-4DB2-BD59-A6C34878D82A}">
                    <a16:rowId xmlns:a16="http://schemas.microsoft.com/office/drawing/2014/main" val="4045562639"/>
                  </a:ext>
                </a:extLst>
              </a:tr>
              <a:tr h="360000">
                <a:tc>
                  <a:txBody>
                    <a:bodyPr/>
                    <a:lstStyle/>
                    <a:p>
                      <a:pPr algn="ctr"/>
                      <a:r>
                        <a:rPr lang="en-GB" sz="1600" b="1" dirty="0">
                          <a:latin typeface="Century Gothic" panose="020B0502020202020204" pitchFamily="34" charset="0"/>
                        </a:rPr>
                        <a:t>71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77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79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80</a:t>
                      </a:r>
                    </a:p>
                  </a:txBody>
                  <a:tcPr marL="83127" marR="83127" marT="41564" marB="41564" anchor="ctr">
                    <a:solidFill>
                      <a:schemeClr val="bg1"/>
                    </a:solidFill>
                  </a:tcPr>
                </a:tc>
                <a:extLst>
                  <a:ext uri="{0D108BD9-81ED-4DB2-BD59-A6C34878D82A}">
                    <a16:rowId xmlns:a16="http://schemas.microsoft.com/office/drawing/2014/main" val="915912280"/>
                  </a:ext>
                </a:extLst>
              </a:tr>
              <a:tr h="360000">
                <a:tc>
                  <a:txBody>
                    <a:bodyPr/>
                    <a:lstStyle/>
                    <a:p>
                      <a:pPr algn="ctr"/>
                      <a:r>
                        <a:rPr lang="en-GB" sz="1600" b="1" dirty="0">
                          <a:latin typeface="Century Gothic" panose="020B0502020202020204" pitchFamily="34" charset="0"/>
                        </a:rPr>
                        <a:t>81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87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89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90</a:t>
                      </a:r>
                    </a:p>
                  </a:txBody>
                  <a:tcPr marL="83127" marR="83127" marT="41564" marB="41564" anchor="ctr">
                    <a:solidFill>
                      <a:schemeClr val="bg1"/>
                    </a:solidFill>
                  </a:tcPr>
                </a:tc>
                <a:extLst>
                  <a:ext uri="{0D108BD9-81ED-4DB2-BD59-A6C34878D82A}">
                    <a16:rowId xmlns:a16="http://schemas.microsoft.com/office/drawing/2014/main" val="1775300492"/>
                  </a:ext>
                </a:extLst>
              </a:tr>
              <a:tr h="360000">
                <a:tc>
                  <a:txBody>
                    <a:bodyPr/>
                    <a:lstStyle/>
                    <a:p>
                      <a:pPr algn="ctr"/>
                      <a:r>
                        <a:rPr lang="en-GB" sz="1600" b="1" dirty="0">
                          <a:latin typeface="Century Gothic" panose="020B0502020202020204" pitchFamily="34" charset="0"/>
                        </a:rPr>
                        <a:t>91</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92</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93</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94</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95</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96</a:t>
                      </a:r>
                    </a:p>
                  </a:txBody>
                  <a:tcPr marL="83127" marR="83127" marT="41564" marB="41564" anchor="ctr">
                    <a:solidFill>
                      <a:srgbClr val="FFFF00"/>
                    </a:solidFill>
                  </a:tcPr>
                </a:tc>
                <a:tc>
                  <a:txBody>
                    <a:bodyPr/>
                    <a:lstStyle/>
                    <a:p>
                      <a:pPr algn="ctr"/>
                      <a:r>
                        <a:rPr lang="en-GB" sz="1600" b="1" dirty="0">
                          <a:latin typeface="Century Gothic" panose="020B0502020202020204" pitchFamily="34" charset="0"/>
                        </a:rPr>
                        <a:t>97</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98</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99</a:t>
                      </a:r>
                    </a:p>
                  </a:txBody>
                  <a:tcPr marL="83127" marR="83127" marT="41564" marB="41564" anchor="ctr">
                    <a:solidFill>
                      <a:schemeClr val="bg1"/>
                    </a:solidFill>
                  </a:tcPr>
                </a:tc>
                <a:tc>
                  <a:txBody>
                    <a:bodyPr/>
                    <a:lstStyle/>
                    <a:p>
                      <a:pPr algn="ctr"/>
                      <a:r>
                        <a:rPr lang="en-GB" sz="1600" b="1" dirty="0">
                          <a:latin typeface="Century Gothic" panose="020B0502020202020204" pitchFamily="34" charset="0"/>
                        </a:rPr>
                        <a:t>100</a:t>
                      </a:r>
                    </a:p>
                  </a:txBody>
                  <a:tcPr marL="83127" marR="83127" marT="41564" marB="41564" anchor="ctr">
                    <a:solidFill>
                      <a:schemeClr val="bg1"/>
                    </a:solidFill>
                  </a:tcPr>
                </a:tc>
                <a:extLst>
                  <a:ext uri="{0D108BD9-81ED-4DB2-BD59-A6C34878D82A}">
                    <a16:rowId xmlns:a16="http://schemas.microsoft.com/office/drawing/2014/main" val="3017040461"/>
                  </a:ext>
                </a:extLst>
              </a:tr>
            </a:tbl>
          </a:graphicData>
        </a:graphic>
      </p:graphicFrame>
    </p:spTree>
    <p:extLst>
      <p:ext uri="{BB962C8B-B14F-4D97-AF65-F5344CB8AC3E}">
        <p14:creationId xmlns:p14="http://schemas.microsoft.com/office/powerpoint/2010/main" val="195762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E43CA841-1C27-4D30-BE24-CF30CB03B3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EEB4F07E-F366-4D7B-9262-DE6D1C9CA75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8" name="Picture 27">
            <a:extLst>
              <a:ext uri="{FF2B5EF4-FFF2-40B4-BE49-F238E27FC236}">
                <a16:creationId xmlns:a16="http://schemas.microsoft.com/office/drawing/2014/main" id="{86A6FFB5-6F70-4E08-A768-32F9FB7E27C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9" name="Rectangle 28">
            <a:extLst>
              <a:ext uri="{FF2B5EF4-FFF2-40B4-BE49-F238E27FC236}">
                <a16:creationId xmlns:a16="http://schemas.microsoft.com/office/drawing/2014/main" id="{BE5DEB23-1919-4636-A2B2-022A02F2BEC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10 less than the number shown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0" name="Rectangle 29">
            <a:extLst>
              <a:ext uri="{FF2B5EF4-FFF2-40B4-BE49-F238E27FC236}">
                <a16:creationId xmlns:a16="http://schemas.microsoft.com/office/drawing/2014/main" id="{8171F664-82A0-4506-9BEE-FB4005F3915B}"/>
              </a:ext>
            </a:extLst>
          </p:cNvPr>
          <p:cNvSpPr/>
          <p:nvPr/>
        </p:nvSpPr>
        <p:spPr>
          <a:xfrm>
            <a:off x="6911292" y="2849727"/>
            <a:ext cx="871264" cy="84521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E43CA841-1C27-4D30-BE24-CF30CB03B3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EEB4F07E-F366-4D7B-9262-DE6D1C9CA75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8" name="Picture 27">
            <a:extLst>
              <a:ext uri="{FF2B5EF4-FFF2-40B4-BE49-F238E27FC236}">
                <a16:creationId xmlns:a16="http://schemas.microsoft.com/office/drawing/2014/main" id="{86A6FFB5-6F70-4E08-A768-32F9FB7E27C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9" name="Rectangle 28">
            <a:extLst>
              <a:ext uri="{FF2B5EF4-FFF2-40B4-BE49-F238E27FC236}">
                <a16:creationId xmlns:a16="http://schemas.microsoft.com/office/drawing/2014/main" id="{BE5DEB23-1919-4636-A2B2-022A02F2BEC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10 less than the number shown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0" name="Rectangle 9">
            <a:extLst>
              <a:ext uri="{FF2B5EF4-FFF2-40B4-BE49-F238E27FC236}">
                <a16:creationId xmlns:a16="http://schemas.microsoft.com/office/drawing/2014/main" id="{98AE748C-F2F2-4233-98A2-E1FDD1358DBF}"/>
              </a:ext>
            </a:extLst>
          </p:cNvPr>
          <p:cNvSpPr/>
          <p:nvPr/>
        </p:nvSpPr>
        <p:spPr>
          <a:xfrm>
            <a:off x="6911292" y="2849727"/>
            <a:ext cx="871264" cy="84521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58</a:t>
            </a:r>
          </a:p>
        </p:txBody>
      </p:sp>
      <p:cxnSp>
        <p:nvCxnSpPr>
          <p:cNvPr id="11" name="Straight Connector 10">
            <a:extLst>
              <a:ext uri="{FF2B5EF4-FFF2-40B4-BE49-F238E27FC236}">
                <a16:creationId xmlns:a16="http://schemas.microsoft.com/office/drawing/2014/main" id="{113ADF6F-4DCA-4677-B853-95B19C07FBD8}"/>
              </a:ext>
            </a:extLst>
          </p:cNvPr>
          <p:cNvCxnSpPr>
            <a:cxnSpLocks/>
          </p:cNvCxnSpPr>
          <p:nvPr/>
        </p:nvCxnSpPr>
        <p:spPr>
          <a:xfrm flipH="1">
            <a:off x="2099706" y="2327445"/>
            <a:ext cx="456085" cy="19199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71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E43CA841-1C27-4D30-BE24-CF30CB03B3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EEB4F07E-F366-4D7B-9262-DE6D1C9CA75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57017143-9954-4CD6-9A53-670D4AD29E6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0DEF6DAF-DDB8-4D4A-AF59-85F3E6E1E9F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missing number?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788C651E-A585-42EE-9C34-BD5F61FBEF75}"/>
              </a:ext>
            </a:extLst>
          </p:cNvPr>
          <p:cNvGraphicFramePr>
            <a:graphicFrameLocks noGrp="1"/>
          </p:cNvGraphicFramePr>
          <p:nvPr/>
        </p:nvGraphicFramePr>
        <p:xfrm>
          <a:off x="1330895" y="2897652"/>
          <a:ext cx="6482210" cy="579784"/>
        </p:xfrm>
        <a:graphic>
          <a:graphicData uri="http://schemas.openxmlformats.org/drawingml/2006/table">
            <a:tbl>
              <a:tblPr firstRow="1" bandRow="1">
                <a:tableStyleId>{5C22544A-7EE6-4342-B048-85BDC9FD1C3A}</a:tableStyleId>
              </a:tblPr>
              <a:tblGrid>
                <a:gridCol w="926030">
                  <a:extLst>
                    <a:ext uri="{9D8B030D-6E8A-4147-A177-3AD203B41FA5}">
                      <a16:colId xmlns:a16="http://schemas.microsoft.com/office/drawing/2014/main" val="2415663246"/>
                    </a:ext>
                  </a:extLst>
                </a:gridCol>
                <a:gridCol w="926030">
                  <a:extLst>
                    <a:ext uri="{9D8B030D-6E8A-4147-A177-3AD203B41FA5}">
                      <a16:colId xmlns:a16="http://schemas.microsoft.com/office/drawing/2014/main" val="4801270"/>
                    </a:ext>
                  </a:extLst>
                </a:gridCol>
                <a:gridCol w="926030">
                  <a:extLst>
                    <a:ext uri="{9D8B030D-6E8A-4147-A177-3AD203B41FA5}">
                      <a16:colId xmlns:a16="http://schemas.microsoft.com/office/drawing/2014/main" val="2357093568"/>
                    </a:ext>
                  </a:extLst>
                </a:gridCol>
                <a:gridCol w="926030">
                  <a:extLst>
                    <a:ext uri="{9D8B030D-6E8A-4147-A177-3AD203B41FA5}">
                      <a16:colId xmlns:a16="http://schemas.microsoft.com/office/drawing/2014/main" val="3686116257"/>
                    </a:ext>
                  </a:extLst>
                </a:gridCol>
                <a:gridCol w="926030">
                  <a:extLst>
                    <a:ext uri="{9D8B030D-6E8A-4147-A177-3AD203B41FA5}">
                      <a16:colId xmlns:a16="http://schemas.microsoft.com/office/drawing/2014/main" val="618733341"/>
                    </a:ext>
                  </a:extLst>
                </a:gridCol>
                <a:gridCol w="926030">
                  <a:extLst>
                    <a:ext uri="{9D8B030D-6E8A-4147-A177-3AD203B41FA5}">
                      <a16:colId xmlns:a16="http://schemas.microsoft.com/office/drawing/2014/main" val="1546103377"/>
                    </a:ext>
                  </a:extLst>
                </a:gridCol>
                <a:gridCol w="926030">
                  <a:extLst>
                    <a:ext uri="{9D8B030D-6E8A-4147-A177-3AD203B41FA5}">
                      <a16:colId xmlns:a16="http://schemas.microsoft.com/office/drawing/2014/main" val="2267090696"/>
                    </a:ext>
                  </a:extLst>
                </a:gridCol>
              </a:tblGrid>
              <a:tr h="579784">
                <a:tc>
                  <a:txBody>
                    <a:bodyPr/>
                    <a:lstStyle/>
                    <a:p>
                      <a:pPr algn="ctr"/>
                      <a:r>
                        <a:rPr lang="en-GB" sz="2400" dirty="0">
                          <a:solidFill>
                            <a:schemeClr val="tx1"/>
                          </a:solidFill>
                          <a:latin typeface="Century Gothic" panose="020B0502020202020204"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2400"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617485"/>
                  </a:ext>
                </a:extLst>
              </a:tr>
            </a:tbl>
          </a:graphicData>
        </a:graphic>
      </p:graphicFrame>
    </p:spTree>
    <p:extLst>
      <p:ext uri="{BB962C8B-B14F-4D97-AF65-F5344CB8AC3E}">
        <p14:creationId xmlns:p14="http://schemas.microsoft.com/office/powerpoint/2010/main" val="91775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missing number?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E43CA841-1C27-4D30-BE24-CF30CB03B3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EEB4F07E-F366-4D7B-9262-DE6D1C9CA75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cxnSp>
        <p:nvCxnSpPr>
          <p:cNvPr id="7" name="Straight Arrow Connector 6">
            <a:extLst>
              <a:ext uri="{FF2B5EF4-FFF2-40B4-BE49-F238E27FC236}">
                <a16:creationId xmlns:a16="http://schemas.microsoft.com/office/drawing/2014/main" id="{6FD1614E-7A5B-4CE6-90A0-377A674550FA}"/>
              </a:ext>
            </a:extLst>
          </p:cNvPr>
          <p:cNvCxnSpPr>
            <a:cxnSpLocks/>
          </p:cNvCxnSpPr>
          <p:nvPr/>
        </p:nvCxnSpPr>
        <p:spPr>
          <a:xfrm>
            <a:off x="1512835" y="2536401"/>
            <a:ext cx="6118331"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85EB4A95-82F0-4A1A-BFC5-028A8EAD7EB8}"/>
              </a:ext>
            </a:extLst>
          </p:cNvPr>
          <p:cNvGraphicFramePr>
            <a:graphicFrameLocks noGrp="1"/>
          </p:cNvGraphicFramePr>
          <p:nvPr/>
        </p:nvGraphicFramePr>
        <p:xfrm>
          <a:off x="1793910" y="2426054"/>
          <a:ext cx="5556180" cy="589224"/>
        </p:xfrm>
        <a:graphic>
          <a:graphicData uri="http://schemas.openxmlformats.org/drawingml/2006/table">
            <a:tbl>
              <a:tblPr firstRow="1" bandRow="1">
                <a:tableStyleId>{5C22544A-7EE6-4342-B048-85BDC9FD1C3A}</a:tableStyleId>
              </a:tblPr>
              <a:tblGrid>
                <a:gridCol w="926030">
                  <a:extLst>
                    <a:ext uri="{9D8B030D-6E8A-4147-A177-3AD203B41FA5}">
                      <a16:colId xmlns:a16="http://schemas.microsoft.com/office/drawing/2014/main" val="2415663246"/>
                    </a:ext>
                  </a:extLst>
                </a:gridCol>
                <a:gridCol w="926030">
                  <a:extLst>
                    <a:ext uri="{9D8B030D-6E8A-4147-A177-3AD203B41FA5}">
                      <a16:colId xmlns:a16="http://schemas.microsoft.com/office/drawing/2014/main" val="4801270"/>
                    </a:ext>
                  </a:extLst>
                </a:gridCol>
                <a:gridCol w="926030">
                  <a:extLst>
                    <a:ext uri="{9D8B030D-6E8A-4147-A177-3AD203B41FA5}">
                      <a16:colId xmlns:a16="http://schemas.microsoft.com/office/drawing/2014/main" val="2357093568"/>
                    </a:ext>
                  </a:extLst>
                </a:gridCol>
                <a:gridCol w="926030">
                  <a:extLst>
                    <a:ext uri="{9D8B030D-6E8A-4147-A177-3AD203B41FA5}">
                      <a16:colId xmlns:a16="http://schemas.microsoft.com/office/drawing/2014/main" val="3686116257"/>
                    </a:ext>
                  </a:extLst>
                </a:gridCol>
                <a:gridCol w="926030">
                  <a:extLst>
                    <a:ext uri="{9D8B030D-6E8A-4147-A177-3AD203B41FA5}">
                      <a16:colId xmlns:a16="http://schemas.microsoft.com/office/drawing/2014/main" val="618733341"/>
                    </a:ext>
                  </a:extLst>
                </a:gridCol>
                <a:gridCol w="926030">
                  <a:extLst>
                    <a:ext uri="{9D8B030D-6E8A-4147-A177-3AD203B41FA5}">
                      <a16:colId xmlns:a16="http://schemas.microsoft.com/office/drawing/2014/main" val="1546103377"/>
                    </a:ext>
                  </a:extLst>
                </a:gridCol>
              </a:tblGrid>
              <a:tr h="302923">
                <a:tc>
                  <a:txBody>
                    <a:bodyPr/>
                    <a:lstStyle/>
                    <a:p>
                      <a:endParaRPr lang="en-GB" sz="2900" dirty="0"/>
                    </a:p>
                  </a:txBody>
                  <a:tcPr marL="110644" marR="110644"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sz="2900" dirty="0"/>
                    </a:p>
                  </a:txBody>
                  <a:tcPr marL="110644" marR="110644"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sz="2900" dirty="0"/>
                    </a:p>
                  </a:txBody>
                  <a:tcPr marL="110644" marR="110644"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sz="2900" dirty="0"/>
                    </a:p>
                  </a:txBody>
                  <a:tcPr marL="110644" marR="110644"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sz="2900" dirty="0"/>
                    </a:p>
                  </a:txBody>
                  <a:tcPr marL="110644" marR="110644"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sz="2900" dirty="0"/>
                    </a:p>
                  </a:txBody>
                  <a:tcPr marL="110644" marR="110644"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617485"/>
                  </a:ext>
                </a:extLst>
              </a:tr>
            </a:tbl>
          </a:graphicData>
        </a:graphic>
      </p:graphicFrame>
      <p:graphicFrame>
        <p:nvGraphicFramePr>
          <p:cNvPr id="12" name="Table 11">
            <a:extLst>
              <a:ext uri="{FF2B5EF4-FFF2-40B4-BE49-F238E27FC236}">
                <a16:creationId xmlns:a16="http://schemas.microsoft.com/office/drawing/2014/main" id="{8C64A0AC-A34C-4513-A45B-E7A425FC35A9}"/>
              </a:ext>
            </a:extLst>
          </p:cNvPr>
          <p:cNvGraphicFramePr>
            <a:graphicFrameLocks noGrp="1"/>
          </p:cNvGraphicFramePr>
          <p:nvPr/>
        </p:nvGraphicFramePr>
        <p:xfrm>
          <a:off x="1330895" y="2897652"/>
          <a:ext cx="6482210" cy="579784"/>
        </p:xfrm>
        <a:graphic>
          <a:graphicData uri="http://schemas.openxmlformats.org/drawingml/2006/table">
            <a:tbl>
              <a:tblPr firstRow="1" bandRow="1">
                <a:tableStyleId>{5C22544A-7EE6-4342-B048-85BDC9FD1C3A}</a:tableStyleId>
              </a:tblPr>
              <a:tblGrid>
                <a:gridCol w="926030">
                  <a:extLst>
                    <a:ext uri="{9D8B030D-6E8A-4147-A177-3AD203B41FA5}">
                      <a16:colId xmlns:a16="http://schemas.microsoft.com/office/drawing/2014/main" val="2415663246"/>
                    </a:ext>
                  </a:extLst>
                </a:gridCol>
                <a:gridCol w="926030">
                  <a:extLst>
                    <a:ext uri="{9D8B030D-6E8A-4147-A177-3AD203B41FA5}">
                      <a16:colId xmlns:a16="http://schemas.microsoft.com/office/drawing/2014/main" val="4801270"/>
                    </a:ext>
                  </a:extLst>
                </a:gridCol>
                <a:gridCol w="926030">
                  <a:extLst>
                    <a:ext uri="{9D8B030D-6E8A-4147-A177-3AD203B41FA5}">
                      <a16:colId xmlns:a16="http://schemas.microsoft.com/office/drawing/2014/main" val="2357093568"/>
                    </a:ext>
                  </a:extLst>
                </a:gridCol>
                <a:gridCol w="926030">
                  <a:extLst>
                    <a:ext uri="{9D8B030D-6E8A-4147-A177-3AD203B41FA5}">
                      <a16:colId xmlns:a16="http://schemas.microsoft.com/office/drawing/2014/main" val="3686116257"/>
                    </a:ext>
                  </a:extLst>
                </a:gridCol>
                <a:gridCol w="926030">
                  <a:extLst>
                    <a:ext uri="{9D8B030D-6E8A-4147-A177-3AD203B41FA5}">
                      <a16:colId xmlns:a16="http://schemas.microsoft.com/office/drawing/2014/main" val="618733341"/>
                    </a:ext>
                  </a:extLst>
                </a:gridCol>
                <a:gridCol w="926030">
                  <a:extLst>
                    <a:ext uri="{9D8B030D-6E8A-4147-A177-3AD203B41FA5}">
                      <a16:colId xmlns:a16="http://schemas.microsoft.com/office/drawing/2014/main" val="1546103377"/>
                    </a:ext>
                  </a:extLst>
                </a:gridCol>
                <a:gridCol w="926030">
                  <a:extLst>
                    <a:ext uri="{9D8B030D-6E8A-4147-A177-3AD203B41FA5}">
                      <a16:colId xmlns:a16="http://schemas.microsoft.com/office/drawing/2014/main" val="2267090696"/>
                    </a:ext>
                  </a:extLst>
                </a:gridCol>
              </a:tblGrid>
              <a:tr h="579784">
                <a:tc>
                  <a:txBody>
                    <a:bodyPr/>
                    <a:lstStyle/>
                    <a:p>
                      <a:pPr algn="ctr"/>
                      <a:r>
                        <a:rPr lang="en-GB" sz="2400" dirty="0">
                          <a:solidFill>
                            <a:schemeClr val="tx1"/>
                          </a:solidFill>
                          <a:latin typeface="Century Gothic" panose="020B0502020202020204"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rgbClr val="FF0000"/>
                          </a:solidFill>
                          <a:latin typeface="Century Gothic" panose="020B0502020202020204" pitchFamily="34" charset="0"/>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617485"/>
                  </a:ext>
                </a:extLst>
              </a:tr>
            </a:tbl>
          </a:graphicData>
        </a:graphic>
      </p:graphicFrame>
    </p:spTree>
    <p:extLst>
      <p:ext uri="{BB962C8B-B14F-4D97-AF65-F5344CB8AC3E}">
        <p14:creationId xmlns:p14="http://schemas.microsoft.com/office/powerpoint/2010/main" val="377518981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B3C6CE20-A4F7-4883-B3F7-A790DD809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openxmlformats.org/package/2006/metadata/core-properties"/>
    <ds:schemaRef ds:uri="http://purl.org/dc/dcmitype/"/>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microsoft.com/office/2006/metadata/properties"/>
    <ds:schemaRef ds:uri="86144f90-c7b6-48d0-aae5-f5e9e48cc3df"/>
    <ds:schemaRef ds:uri="5c7a0828-c5e4-45f8-a074-18a8fdc88ec6"/>
  </ds:schemaRefs>
</ds:datastoreItem>
</file>

<file path=docProps/app.xml><?xml version="1.0" encoding="utf-8"?>
<Properties xmlns="http://schemas.openxmlformats.org/officeDocument/2006/extended-properties" xmlns:vt="http://schemas.openxmlformats.org/officeDocument/2006/docPropsVTypes">
  <Template>Office Theme</Template>
  <TotalTime>1328</TotalTime>
  <Words>1079</Words>
  <Application>Microsoft Office PowerPoint</Application>
  <PresentationFormat>On-screen Show (4:3)</PresentationFormat>
  <Paragraphs>660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Vanessa Brown</cp:lastModifiedBy>
  <cp:revision>48</cp:revision>
  <dcterms:created xsi:type="dcterms:W3CDTF">2018-03-17T10:08:43Z</dcterms:created>
  <dcterms:modified xsi:type="dcterms:W3CDTF">2020-10-18T13:39:15Z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9456">
    <vt:lpwstr>268</vt:lpwstr>
  </property>
</Properties>
</file>