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413" r:id="rId6"/>
    <p:sldId id="366" r:id="rId7"/>
    <p:sldId id="365" r:id="rId8"/>
    <p:sldId id="418" r:id="rId9"/>
    <p:sldId id="360" r:id="rId10"/>
    <p:sldId id="419" r:id="rId11"/>
    <p:sldId id="414" r:id="rId12"/>
    <p:sldId id="431" r:id="rId13"/>
    <p:sldId id="429" r:id="rId14"/>
    <p:sldId id="430" r:id="rId15"/>
    <p:sldId id="416" r:id="rId16"/>
    <p:sldId id="422" r:id="rId17"/>
    <p:sldId id="432" r:id="rId18"/>
    <p:sldId id="433" r:id="rId19"/>
    <p:sldId id="314" r:id="rId20"/>
    <p:sldId id="434" r:id="rId21"/>
    <p:sldId id="435" r:id="rId22"/>
    <p:sldId id="417" r:id="rId23"/>
    <p:sldId id="42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56FE3-7F2C-4091-AAA1-90C372A91085}" v="51" dt="2019-07-25T15:11:36.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88" d="100"/>
          <a:sy n="88" d="100"/>
        </p:scale>
        <p:origin x="129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Hodgson" userId="213b339f-9e68-4d61-b6e1-9aa385d3ff46" providerId="ADAL" clId="{C4F6AEBD-0744-4276-B1F7-2B6F3F56A3BD}"/>
  </pc:docChgLst>
  <pc:docChgLst>
    <pc:chgData name="Theresa Hodgson" userId="213b339f-9e68-4d61-b6e1-9aa385d3ff46" providerId="ADAL" clId="{F6C7B8C0-0DBE-45B9-8CD3-6149F12F9C2B}"/>
    <pc:docChg chg="undo custSel addSld delSld modSld">
      <pc:chgData name="Theresa Hodgson" userId="213b339f-9e68-4d61-b6e1-9aa385d3ff46" providerId="ADAL" clId="{F6C7B8C0-0DBE-45B9-8CD3-6149F12F9C2B}" dt="2019-05-14T14:53:31.814" v="16" actId="2696"/>
      <pc:docMkLst>
        <pc:docMk/>
      </pc:docMkLst>
      <pc:sldChg chg="addSp delSp modSp">
        <pc:chgData name="Theresa Hodgson" userId="213b339f-9e68-4d61-b6e1-9aa385d3ff46" providerId="ADAL" clId="{F6C7B8C0-0DBE-45B9-8CD3-6149F12F9C2B}" dt="2019-05-14T14:53:18.265" v="12"/>
        <pc:sldMkLst>
          <pc:docMk/>
          <pc:sldMk cId="2637481266" sldId="256"/>
        </pc:sldMkLst>
        <pc:spChg chg="add">
          <ac:chgData name="Theresa Hodgson" userId="213b339f-9e68-4d61-b6e1-9aa385d3ff46" providerId="ADAL" clId="{F6C7B8C0-0DBE-45B9-8CD3-6149F12F9C2B}" dt="2019-05-14T14:53:13.105" v="10"/>
          <ac:spMkLst>
            <pc:docMk/>
            <pc:sldMk cId="2637481266" sldId="256"/>
            <ac:spMk id="6" creationId="{E217BAE8-149C-45AB-9D28-3D61A5358F9F}"/>
          </ac:spMkLst>
        </pc:spChg>
        <pc:spChg chg="del mod">
          <ac:chgData name="Theresa Hodgson" userId="213b339f-9e68-4d61-b6e1-9aa385d3ff46" providerId="ADAL" clId="{F6C7B8C0-0DBE-45B9-8CD3-6149F12F9C2B}" dt="2019-05-14T14:53:04.410" v="7" actId="478"/>
          <ac:spMkLst>
            <pc:docMk/>
            <pc:sldMk cId="2637481266" sldId="256"/>
            <ac:spMk id="19" creationId="{5252A847-DE45-4FA3-A1F8-EEBEB845FF8E}"/>
          </ac:spMkLst>
        </pc:spChg>
        <pc:picChg chg="add">
          <ac:chgData name="Theresa Hodgson" userId="213b339f-9e68-4d61-b6e1-9aa385d3ff46" providerId="ADAL" clId="{F6C7B8C0-0DBE-45B9-8CD3-6149F12F9C2B}" dt="2019-05-14T14:53:18.265" v="12"/>
          <ac:picMkLst>
            <pc:docMk/>
            <pc:sldMk cId="2637481266" sldId="256"/>
            <ac:picMk id="9" creationId="{BE10E778-FB36-475C-BE47-58C3ADAC705E}"/>
          </ac:picMkLst>
        </pc:picChg>
      </pc:sldChg>
      <pc:sldChg chg="add">
        <pc:chgData name="Theresa Hodgson" userId="213b339f-9e68-4d61-b6e1-9aa385d3ff46" providerId="ADAL" clId="{F6C7B8C0-0DBE-45B9-8CD3-6149F12F9C2B}" dt="2019-05-14T14:52:56.945" v="5"/>
        <pc:sldMkLst>
          <pc:docMk/>
          <pc:sldMk cId="2495394193" sldId="413"/>
        </pc:sldMkLst>
      </pc:sldChg>
    </pc:docChg>
  </pc:docChgLst>
  <pc:docChgLst>
    <pc:chgData name="Katie Cockroft" userId="8f30a50e-58ce-4dcf-9d6d-3f5968f31273" providerId="ADAL" clId="{71A5373A-47C9-40E0-8CB7-D2A4D3C54533}"/>
    <pc:docChg chg="undo custSel addSld delSld modSld sldOrd">
      <pc:chgData name="Katie Cockroft" userId="8f30a50e-58ce-4dcf-9d6d-3f5968f31273" providerId="ADAL" clId="{71A5373A-47C9-40E0-8CB7-D2A4D3C54533}" dt="2019-07-23T11:37:58.953" v="2897" actId="2696"/>
      <pc:docMkLst>
        <pc:docMk/>
      </pc:docMkLst>
      <pc:sldChg chg="addSp delSp modSp">
        <pc:chgData name="Katie Cockroft" userId="8f30a50e-58ce-4dcf-9d6d-3f5968f31273" providerId="ADAL" clId="{71A5373A-47C9-40E0-8CB7-D2A4D3C54533}" dt="2019-07-23T11:19:58.981" v="1976"/>
        <pc:sldMkLst>
          <pc:docMk/>
          <pc:sldMk cId="636014570" sldId="314"/>
        </pc:sldMkLst>
        <pc:spChg chg="mod">
          <ac:chgData name="Katie Cockroft" userId="8f30a50e-58ce-4dcf-9d6d-3f5968f31273" providerId="ADAL" clId="{71A5373A-47C9-40E0-8CB7-D2A4D3C54533}" dt="2019-07-23T10:53:09.552" v="255" actId="20577"/>
          <ac:spMkLst>
            <pc:docMk/>
            <pc:sldMk cId="636014570" sldId="314"/>
            <ac:spMk id="7" creationId="{84B107DC-B90C-4A45-B422-BA8DE29C2552}"/>
          </ac:spMkLst>
        </pc:spChg>
        <pc:spChg chg="mod topLvl">
          <ac:chgData name="Katie Cockroft" userId="8f30a50e-58ce-4dcf-9d6d-3f5968f31273" providerId="ADAL" clId="{71A5373A-47C9-40E0-8CB7-D2A4D3C54533}" dt="2019-07-23T11:18:36.611" v="1832" actId="164"/>
          <ac:spMkLst>
            <pc:docMk/>
            <pc:sldMk cId="636014570" sldId="314"/>
            <ac:spMk id="9" creationId="{703EFD5F-9948-447C-B6DE-015E27348B52}"/>
          </ac:spMkLst>
        </pc:spChg>
        <pc:spChg chg="mod topLvl">
          <ac:chgData name="Katie Cockroft" userId="8f30a50e-58ce-4dcf-9d6d-3f5968f31273" providerId="ADAL" clId="{71A5373A-47C9-40E0-8CB7-D2A4D3C54533}" dt="2019-07-23T11:18:36.611" v="1832" actId="164"/>
          <ac:spMkLst>
            <pc:docMk/>
            <pc:sldMk cId="636014570" sldId="314"/>
            <ac:spMk id="11" creationId="{30E23FD0-03C3-4384-9B3C-5AD08E63E98E}"/>
          </ac:spMkLst>
        </pc:spChg>
        <pc:spChg chg="mod topLvl">
          <ac:chgData name="Katie Cockroft" userId="8f30a50e-58ce-4dcf-9d6d-3f5968f31273" providerId="ADAL" clId="{71A5373A-47C9-40E0-8CB7-D2A4D3C54533}" dt="2019-07-23T11:18:36.611" v="1832" actId="164"/>
          <ac:spMkLst>
            <pc:docMk/>
            <pc:sldMk cId="636014570" sldId="314"/>
            <ac:spMk id="12" creationId="{6B1C517F-138B-4010-AAF1-D77C0B920B55}"/>
          </ac:spMkLst>
        </pc:spChg>
        <pc:spChg chg="mod topLvl">
          <ac:chgData name="Katie Cockroft" userId="8f30a50e-58ce-4dcf-9d6d-3f5968f31273" providerId="ADAL" clId="{71A5373A-47C9-40E0-8CB7-D2A4D3C54533}" dt="2019-07-23T11:18:36.611" v="1832" actId="164"/>
          <ac:spMkLst>
            <pc:docMk/>
            <pc:sldMk cId="636014570" sldId="314"/>
            <ac:spMk id="13" creationId="{EB3CDF61-DEB2-4545-B452-6AFE2298ACE1}"/>
          </ac:spMkLst>
        </pc:spChg>
        <pc:spChg chg="mod topLvl">
          <ac:chgData name="Katie Cockroft" userId="8f30a50e-58ce-4dcf-9d6d-3f5968f31273" providerId="ADAL" clId="{71A5373A-47C9-40E0-8CB7-D2A4D3C54533}" dt="2019-07-23T11:18:36.611" v="1832" actId="164"/>
          <ac:spMkLst>
            <pc:docMk/>
            <pc:sldMk cId="636014570" sldId="314"/>
            <ac:spMk id="15" creationId="{8DDE367D-E6B7-4044-A253-37E24FC07052}"/>
          </ac:spMkLst>
        </pc:spChg>
        <pc:spChg chg="mod">
          <ac:chgData name="Katie Cockroft" userId="8f30a50e-58ce-4dcf-9d6d-3f5968f31273" providerId="ADAL" clId="{71A5373A-47C9-40E0-8CB7-D2A4D3C54533}" dt="2019-07-23T11:18:17.312" v="1777" actId="20577"/>
          <ac:spMkLst>
            <pc:docMk/>
            <pc:sldMk cId="636014570" sldId="314"/>
            <ac:spMk id="19" creationId="{5252A847-DE45-4FA3-A1F8-EEBEB845FF8E}"/>
          </ac:spMkLst>
        </pc:spChg>
        <pc:spChg chg="mod">
          <ac:chgData name="Katie Cockroft" userId="8f30a50e-58ce-4dcf-9d6d-3f5968f31273" providerId="ADAL" clId="{71A5373A-47C9-40E0-8CB7-D2A4D3C54533}" dt="2019-07-23T11:17:30.588" v="1753" actId="403"/>
          <ac:spMkLst>
            <pc:docMk/>
            <pc:sldMk cId="636014570" sldId="314"/>
            <ac:spMk id="20" creationId="{5AE7B6FD-B761-4E30-B2C8-4F1C98347F6B}"/>
          </ac:spMkLst>
        </pc:spChg>
        <pc:spChg chg="mod">
          <ac:chgData name="Katie Cockroft" userId="8f30a50e-58ce-4dcf-9d6d-3f5968f31273" providerId="ADAL" clId="{71A5373A-47C9-40E0-8CB7-D2A4D3C54533}" dt="2019-07-23T11:17:30.588" v="1753" actId="403"/>
          <ac:spMkLst>
            <pc:docMk/>
            <pc:sldMk cId="636014570" sldId="314"/>
            <ac:spMk id="21" creationId="{56462302-80C6-4589-8E71-81408FF04FF0}"/>
          </ac:spMkLst>
        </pc:spChg>
        <pc:spChg chg="mod">
          <ac:chgData name="Katie Cockroft" userId="8f30a50e-58ce-4dcf-9d6d-3f5968f31273" providerId="ADAL" clId="{71A5373A-47C9-40E0-8CB7-D2A4D3C54533}" dt="2019-07-23T11:17:30.588" v="1753" actId="403"/>
          <ac:spMkLst>
            <pc:docMk/>
            <pc:sldMk cId="636014570" sldId="314"/>
            <ac:spMk id="22" creationId="{366533A8-2821-4570-A515-ED5CB3067178}"/>
          </ac:spMkLst>
        </pc:spChg>
        <pc:spChg chg="mod">
          <ac:chgData name="Katie Cockroft" userId="8f30a50e-58ce-4dcf-9d6d-3f5968f31273" providerId="ADAL" clId="{71A5373A-47C9-40E0-8CB7-D2A4D3C54533}" dt="2019-07-23T11:17:30.588" v="1753" actId="403"/>
          <ac:spMkLst>
            <pc:docMk/>
            <pc:sldMk cId="636014570" sldId="314"/>
            <ac:spMk id="23" creationId="{9524D023-A8BC-4B07-B3B1-1D1F8ABC2C07}"/>
          </ac:spMkLst>
        </pc:spChg>
        <pc:spChg chg="mod">
          <ac:chgData name="Katie Cockroft" userId="8f30a50e-58ce-4dcf-9d6d-3f5968f31273" providerId="ADAL" clId="{71A5373A-47C9-40E0-8CB7-D2A4D3C54533}" dt="2019-07-23T11:17:30.588" v="1753" actId="403"/>
          <ac:spMkLst>
            <pc:docMk/>
            <pc:sldMk cId="636014570" sldId="314"/>
            <ac:spMk id="24" creationId="{F316C97A-7FC8-4E3B-853A-5F7635FC4D2C}"/>
          </ac:spMkLst>
        </pc:spChg>
        <pc:spChg chg="mod">
          <ac:chgData name="Katie Cockroft" userId="8f30a50e-58ce-4dcf-9d6d-3f5968f31273" providerId="ADAL" clId="{71A5373A-47C9-40E0-8CB7-D2A4D3C54533}" dt="2019-07-23T11:17:30.588" v="1753" actId="403"/>
          <ac:spMkLst>
            <pc:docMk/>
            <pc:sldMk cId="636014570" sldId="314"/>
            <ac:spMk id="25" creationId="{00D39A25-CBFE-4BD9-B081-63BDA89A18A2}"/>
          </ac:spMkLst>
        </pc:spChg>
        <pc:spChg chg="mod">
          <ac:chgData name="Katie Cockroft" userId="8f30a50e-58ce-4dcf-9d6d-3f5968f31273" providerId="ADAL" clId="{71A5373A-47C9-40E0-8CB7-D2A4D3C54533}" dt="2019-07-23T11:17:30.588" v="1753" actId="403"/>
          <ac:spMkLst>
            <pc:docMk/>
            <pc:sldMk cId="636014570" sldId="314"/>
            <ac:spMk id="26" creationId="{FA78A2A3-DD7D-4081-BB12-9D0D4FC109C6}"/>
          </ac:spMkLst>
        </pc:spChg>
        <pc:spChg chg="mod">
          <ac:chgData name="Katie Cockroft" userId="8f30a50e-58ce-4dcf-9d6d-3f5968f31273" providerId="ADAL" clId="{71A5373A-47C9-40E0-8CB7-D2A4D3C54533}" dt="2019-07-23T11:17:30.588" v="1753" actId="403"/>
          <ac:spMkLst>
            <pc:docMk/>
            <pc:sldMk cId="636014570" sldId="314"/>
            <ac:spMk id="27" creationId="{FC3EFCF3-0664-4EB4-9C70-F7F5DF71AB89}"/>
          </ac:spMkLst>
        </pc:spChg>
        <pc:spChg chg="mod">
          <ac:chgData name="Katie Cockroft" userId="8f30a50e-58ce-4dcf-9d6d-3f5968f31273" providerId="ADAL" clId="{71A5373A-47C9-40E0-8CB7-D2A4D3C54533}" dt="2019-07-23T11:17:30.588" v="1753" actId="403"/>
          <ac:spMkLst>
            <pc:docMk/>
            <pc:sldMk cId="636014570" sldId="314"/>
            <ac:spMk id="28" creationId="{2E7E9178-99EB-4CEF-A44E-A423877B7E6F}"/>
          </ac:spMkLst>
        </pc:spChg>
        <pc:grpChg chg="add del mod">
          <ac:chgData name="Katie Cockroft" userId="8f30a50e-58ce-4dcf-9d6d-3f5968f31273" providerId="ADAL" clId="{71A5373A-47C9-40E0-8CB7-D2A4D3C54533}" dt="2019-07-23T11:19:58.301" v="1975" actId="478"/>
          <ac:grpSpMkLst>
            <pc:docMk/>
            <pc:sldMk cId="636014570" sldId="314"/>
            <ac:grpSpMk id="2" creationId="{8DA71D04-6A53-414A-A959-2167F1EB7BC0}"/>
          </ac:grpSpMkLst>
        </pc:grpChg>
        <pc:grpChg chg="add del mod">
          <ac:chgData name="Katie Cockroft" userId="8f30a50e-58ce-4dcf-9d6d-3f5968f31273" providerId="ADAL" clId="{71A5373A-47C9-40E0-8CB7-D2A4D3C54533}" dt="2019-07-23T11:17:44.789" v="1756" actId="165"/>
          <ac:grpSpMkLst>
            <pc:docMk/>
            <pc:sldMk cId="636014570" sldId="314"/>
            <ac:grpSpMk id="6" creationId="{A9C7807D-24FD-4593-82D9-BA75AEEFB4B6}"/>
          </ac:grpSpMkLst>
        </pc:grpChg>
        <pc:grpChg chg="mod topLvl">
          <ac:chgData name="Katie Cockroft" userId="8f30a50e-58ce-4dcf-9d6d-3f5968f31273" providerId="ADAL" clId="{71A5373A-47C9-40E0-8CB7-D2A4D3C54533}" dt="2019-07-23T11:18:36.611" v="1832" actId="164"/>
          <ac:grpSpMkLst>
            <pc:docMk/>
            <pc:sldMk cId="636014570" sldId="314"/>
            <ac:grpSpMk id="10" creationId="{360093C8-AF5A-4B9D-8808-BDA2942AC2DE}"/>
          </ac:grpSpMkLst>
        </pc:grpChg>
        <pc:grpChg chg="del mod topLvl">
          <ac:chgData name="Katie Cockroft" userId="8f30a50e-58ce-4dcf-9d6d-3f5968f31273" providerId="ADAL" clId="{71A5373A-47C9-40E0-8CB7-D2A4D3C54533}" dt="2019-07-23T11:19:58.301" v="1975" actId="478"/>
          <ac:grpSpMkLst>
            <pc:docMk/>
            <pc:sldMk cId="636014570" sldId="314"/>
            <ac:grpSpMk id="14" creationId="{C54B9494-F9A2-4F85-B17A-ED0B9FACA5A6}"/>
          </ac:grpSpMkLst>
        </pc:grpChg>
        <pc:grpChg chg="mod">
          <ac:chgData name="Katie Cockroft" userId="8f30a50e-58ce-4dcf-9d6d-3f5968f31273" providerId="ADAL" clId="{71A5373A-47C9-40E0-8CB7-D2A4D3C54533}" dt="2019-07-23T11:17:40.339" v="1755" actId="12788"/>
          <ac:grpSpMkLst>
            <pc:docMk/>
            <pc:sldMk cId="636014570" sldId="314"/>
            <ac:grpSpMk id="16" creationId="{14BB33D2-0FCE-48F4-9148-9082BEE76369}"/>
          </ac:grpSpMkLst>
        </pc:grpChg>
        <pc:grpChg chg="mod">
          <ac:chgData name="Katie Cockroft" userId="8f30a50e-58ce-4dcf-9d6d-3f5968f31273" providerId="ADAL" clId="{71A5373A-47C9-40E0-8CB7-D2A4D3C54533}" dt="2019-07-23T11:17:40.339" v="1755" actId="12788"/>
          <ac:grpSpMkLst>
            <pc:docMk/>
            <pc:sldMk cId="636014570" sldId="314"/>
            <ac:grpSpMk id="17" creationId="{327F4D2E-DB52-4384-937D-BA80735AB2BA}"/>
          </ac:grpSpMkLst>
        </pc:grpChg>
        <pc:grpChg chg="add">
          <ac:chgData name="Katie Cockroft" userId="8f30a50e-58ce-4dcf-9d6d-3f5968f31273" providerId="ADAL" clId="{71A5373A-47C9-40E0-8CB7-D2A4D3C54533}" dt="2019-07-23T11:19:58.981" v="1976"/>
          <ac:grpSpMkLst>
            <pc:docMk/>
            <pc:sldMk cId="636014570" sldId="314"/>
            <ac:grpSpMk id="31" creationId="{DCA2EB51-6A24-4A19-A944-BCC2F6E45B64}"/>
          </ac:grpSpMkLst>
        </pc:grpChg>
        <pc:graphicFrameChg chg="add mod modGraphic">
          <ac:chgData name="Katie Cockroft" userId="8f30a50e-58ce-4dcf-9d6d-3f5968f31273" providerId="ADAL" clId="{71A5373A-47C9-40E0-8CB7-D2A4D3C54533}" dt="2019-07-23T11:18:41.546" v="1863" actId="1036"/>
          <ac:graphicFrameMkLst>
            <pc:docMk/>
            <pc:sldMk cId="636014570" sldId="314"/>
            <ac:graphicFrameMk id="29" creationId="{B2D087D5-BDFB-4257-BF4F-76879C798E5A}"/>
          </ac:graphicFrameMkLst>
        </pc:graphicFrameChg>
        <pc:picChg chg="add mod">
          <ac:chgData name="Katie Cockroft" userId="8f30a50e-58ce-4dcf-9d6d-3f5968f31273" providerId="ADAL" clId="{71A5373A-47C9-40E0-8CB7-D2A4D3C54533}" dt="2019-07-23T11:18:47.984" v="1870" actId="1076"/>
          <ac:picMkLst>
            <pc:docMk/>
            <pc:sldMk cId="636014570" sldId="314"/>
            <ac:picMk id="30" creationId="{A3469045-5E9F-4EDE-8473-4CC58D4127D8}"/>
          </ac:picMkLst>
        </pc:picChg>
      </pc:sldChg>
      <pc:sldChg chg="addSp delSp modSp">
        <pc:chgData name="Katie Cockroft" userId="8f30a50e-58ce-4dcf-9d6d-3f5968f31273" providerId="ADAL" clId="{71A5373A-47C9-40E0-8CB7-D2A4D3C54533}" dt="2019-07-23T11:14:56.573" v="1591" actId="478"/>
        <pc:sldMkLst>
          <pc:docMk/>
          <pc:sldMk cId="1071900124" sldId="355"/>
        </pc:sldMkLst>
        <pc:spChg chg="mod">
          <ac:chgData name="Katie Cockroft" userId="8f30a50e-58ce-4dcf-9d6d-3f5968f31273" providerId="ADAL" clId="{71A5373A-47C9-40E0-8CB7-D2A4D3C54533}" dt="2019-07-23T10:53:05.648" v="253" actId="20577"/>
          <ac:spMkLst>
            <pc:docMk/>
            <pc:sldMk cId="1071900124" sldId="355"/>
            <ac:spMk id="7" creationId="{F2267ACB-233E-41BC-B01B-8F3DC45483E4}"/>
          </ac:spMkLst>
        </pc:spChg>
        <pc:spChg chg="mod topLvl">
          <ac:chgData name="Katie Cockroft" userId="8f30a50e-58ce-4dcf-9d6d-3f5968f31273" providerId="ADAL" clId="{71A5373A-47C9-40E0-8CB7-D2A4D3C54533}" dt="2019-07-23T11:14:31.121" v="1560" actId="14100"/>
          <ac:spMkLst>
            <pc:docMk/>
            <pc:sldMk cId="1071900124" sldId="355"/>
            <ac:spMk id="11" creationId="{7C207AD2-F309-439E-A373-68C87141418E}"/>
          </ac:spMkLst>
        </pc:spChg>
        <pc:spChg chg="mod">
          <ac:chgData name="Katie Cockroft" userId="8f30a50e-58ce-4dcf-9d6d-3f5968f31273" providerId="ADAL" clId="{71A5373A-47C9-40E0-8CB7-D2A4D3C54533}" dt="2019-07-23T11:14:27.808" v="1559"/>
          <ac:spMkLst>
            <pc:docMk/>
            <pc:sldMk cId="1071900124" sldId="355"/>
            <ac:spMk id="19" creationId="{5252A847-DE45-4FA3-A1F8-EEBEB845FF8E}"/>
          </ac:spMkLst>
        </pc:spChg>
        <pc:grpChg chg="add del mod">
          <ac:chgData name="Katie Cockroft" userId="8f30a50e-58ce-4dcf-9d6d-3f5968f31273" providerId="ADAL" clId="{71A5373A-47C9-40E0-8CB7-D2A4D3C54533}" dt="2019-07-23T11:12:47.437" v="1548" actId="165"/>
          <ac:grpSpMkLst>
            <pc:docMk/>
            <pc:sldMk cId="1071900124" sldId="355"/>
            <ac:grpSpMk id="9" creationId="{9A932D44-8BC4-42D2-81D9-4D8AEE2A07E1}"/>
          </ac:grpSpMkLst>
        </pc:grpChg>
        <pc:graphicFrameChg chg="add del mod">
          <ac:chgData name="Katie Cockroft" userId="8f30a50e-58ce-4dcf-9d6d-3f5968f31273" providerId="ADAL" clId="{71A5373A-47C9-40E0-8CB7-D2A4D3C54533}" dt="2019-07-23T11:14:56.573" v="1591" actId="478"/>
          <ac:graphicFrameMkLst>
            <pc:docMk/>
            <pc:sldMk cId="1071900124" sldId="355"/>
            <ac:graphicFrameMk id="6" creationId="{F357B78E-4F0B-4FDC-81A6-5DEE20454B90}"/>
          </ac:graphicFrameMkLst>
        </pc:graphicFrameChg>
        <pc:graphicFrameChg chg="add mod modGraphic">
          <ac:chgData name="Katie Cockroft" userId="8f30a50e-58ce-4dcf-9d6d-3f5968f31273" providerId="ADAL" clId="{71A5373A-47C9-40E0-8CB7-D2A4D3C54533}" dt="2019-07-23T11:14:53.263" v="1590"/>
          <ac:graphicFrameMkLst>
            <pc:docMk/>
            <pc:sldMk cId="1071900124" sldId="355"/>
            <ac:graphicFrameMk id="12" creationId="{E3324CEC-4266-404A-A91F-2BA5509111C9}"/>
          </ac:graphicFrameMkLst>
        </pc:graphicFrameChg>
        <pc:picChg chg="mod topLvl">
          <ac:chgData name="Katie Cockroft" userId="8f30a50e-58ce-4dcf-9d6d-3f5968f31273" providerId="ADAL" clId="{71A5373A-47C9-40E0-8CB7-D2A4D3C54533}" dt="2019-07-23T11:14:32.873" v="1561" actId="1076"/>
          <ac:picMkLst>
            <pc:docMk/>
            <pc:sldMk cId="1071900124" sldId="355"/>
            <ac:picMk id="10" creationId="{F7E38DE0-C6CB-4B9E-AE70-38D52F224FC7}"/>
          </ac:picMkLst>
        </pc:picChg>
      </pc:sldChg>
      <pc:sldChg chg="addSp delSp modSp">
        <pc:chgData name="Katie Cockroft" userId="8f30a50e-58ce-4dcf-9d6d-3f5968f31273" providerId="ADAL" clId="{71A5373A-47C9-40E0-8CB7-D2A4D3C54533}" dt="2019-07-23T10:59:37.816" v="531" actId="20577"/>
        <pc:sldMkLst>
          <pc:docMk/>
          <pc:sldMk cId="36917022" sldId="360"/>
        </pc:sldMkLst>
        <pc:spChg chg="mod">
          <ac:chgData name="Katie Cockroft" userId="8f30a50e-58ce-4dcf-9d6d-3f5968f31273" providerId="ADAL" clId="{71A5373A-47C9-40E0-8CB7-D2A4D3C54533}" dt="2019-07-23T10:52:31.470" v="242" actId="20577"/>
          <ac:spMkLst>
            <pc:docMk/>
            <pc:sldMk cId="36917022" sldId="360"/>
            <ac:spMk id="7" creationId="{B632E459-9B27-4467-B89C-78410207B713}"/>
          </ac:spMkLst>
        </pc:spChg>
        <pc:spChg chg="mod topLvl">
          <ac:chgData name="Katie Cockroft" userId="8f30a50e-58ce-4dcf-9d6d-3f5968f31273" providerId="ADAL" clId="{71A5373A-47C9-40E0-8CB7-D2A4D3C54533}" dt="2019-07-23T10:58:08.471" v="502" actId="164"/>
          <ac:spMkLst>
            <pc:docMk/>
            <pc:sldMk cId="36917022" sldId="360"/>
            <ac:spMk id="10" creationId="{9BC1E0A8-9DB8-4C9A-8885-DD07008DB756}"/>
          </ac:spMkLst>
        </pc:spChg>
        <pc:spChg chg="mod topLvl">
          <ac:chgData name="Katie Cockroft" userId="8f30a50e-58ce-4dcf-9d6d-3f5968f31273" providerId="ADAL" clId="{71A5373A-47C9-40E0-8CB7-D2A4D3C54533}" dt="2019-07-23T10:58:08.471" v="502" actId="164"/>
          <ac:spMkLst>
            <pc:docMk/>
            <pc:sldMk cId="36917022" sldId="360"/>
            <ac:spMk id="12" creationId="{BCB0A3B2-D7DF-4DB3-BBF1-9DC05077743A}"/>
          </ac:spMkLst>
        </pc:spChg>
        <pc:spChg chg="mod topLvl">
          <ac:chgData name="Katie Cockroft" userId="8f30a50e-58ce-4dcf-9d6d-3f5968f31273" providerId="ADAL" clId="{71A5373A-47C9-40E0-8CB7-D2A4D3C54533}" dt="2019-07-23T10:58:08.471" v="502" actId="164"/>
          <ac:spMkLst>
            <pc:docMk/>
            <pc:sldMk cId="36917022" sldId="360"/>
            <ac:spMk id="13" creationId="{625EC298-C4CA-428E-A9A3-A59DB775307D}"/>
          </ac:spMkLst>
        </pc:spChg>
        <pc:spChg chg="mod topLvl">
          <ac:chgData name="Katie Cockroft" userId="8f30a50e-58ce-4dcf-9d6d-3f5968f31273" providerId="ADAL" clId="{71A5373A-47C9-40E0-8CB7-D2A4D3C54533}" dt="2019-07-23T10:58:08.471" v="502" actId="164"/>
          <ac:spMkLst>
            <pc:docMk/>
            <pc:sldMk cId="36917022" sldId="360"/>
            <ac:spMk id="14" creationId="{4310416E-CE63-4713-A358-CE5B9E73A6E7}"/>
          </ac:spMkLst>
        </pc:spChg>
        <pc:spChg chg="mod topLvl">
          <ac:chgData name="Katie Cockroft" userId="8f30a50e-58ce-4dcf-9d6d-3f5968f31273" providerId="ADAL" clId="{71A5373A-47C9-40E0-8CB7-D2A4D3C54533}" dt="2019-07-23T10:58:08.471" v="502" actId="164"/>
          <ac:spMkLst>
            <pc:docMk/>
            <pc:sldMk cId="36917022" sldId="360"/>
            <ac:spMk id="15" creationId="{93558F9E-B0E4-4C9E-B358-37B8A22F688D}"/>
          </ac:spMkLst>
        </pc:spChg>
        <pc:spChg chg="mod topLvl">
          <ac:chgData name="Katie Cockroft" userId="8f30a50e-58ce-4dcf-9d6d-3f5968f31273" providerId="ADAL" clId="{71A5373A-47C9-40E0-8CB7-D2A4D3C54533}" dt="2019-07-23T10:58:08.471" v="502" actId="164"/>
          <ac:spMkLst>
            <pc:docMk/>
            <pc:sldMk cId="36917022" sldId="360"/>
            <ac:spMk id="16" creationId="{BDF02B5C-763A-4E2A-B50D-9879E24DD38E}"/>
          </ac:spMkLst>
        </pc:spChg>
        <pc:spChg chg="mod topLvl">
          <ac:chgData name="Katie Cockroft" userId="8f30a50e-58ce-4dcf-9d6d-3f5968f31273" providerId="ADAL" clId="{71A5373A-47C9-40E0-8CB7-D2A4D3C54533}" dt="2019-07-23T10:58:08.471" v="502" actId="164"/>
          <ac:spMkLst>
            <pc:docMk/>
            <pc:sldMk cId="36917022" sldId="360"/>
            <ac:spMk id="17" creationId="{695B4F08-133F-4E4E-BD7F-D58854DAC7A9}"/>
          </ac:spMkLst>
        </pc:spChg>
        <pc:spChg chg="mod">
          <ac:chgData name="Katie Cockroft" userId="8f30a50e-58ce-4dcf-9d6d-3f5968f31273" providerId="ADAL" clId="{71A5373A-47C9-40E0-8CB7-D2A4D3C54533}" dt="2019-07-23T10:59:37.816" v="531" actId="20577"/>
          <ac:spMkLst>
            <pc:docMk/>
            <pc:sldMk cId="36917022" sldId="360"/>
            <ac:spMk id="19" creationId="{5252A847-DE45-4FA3-A1F8-EEBEB845FF8E}"/>
          </ac:spMkLst>
        </pc:spChg>
        <pc:spChg chg="mod topLvl">
          <ac:chgData name="Katie Cockroft" userId="8f30a50e-58ce-4dcf-9d6d-3f5968f31273" providerId="ADAL" clId="{71A5373A-47C9-40E0-8CB7-D2A4D3C54533}" dt="2019-07-23T10:58:08.471" v="502" actId="164"/>
          <ac:spMkLst>
            <pc:docMk/>
            <pc:sldMk cId="36917022" sldId="360"/>
            <ac:spMk id="20" creationId="{900A5E81-8886-4AB7-B4CB-CA6CFF825DF2}"/>
          </ac:spMkLst>
        </pc:spChg>
        <pc:spChg chg="mod topLvl">
          <ac:chgData name="Katie Cockroft" userId="8f30a50e-58ce-4dcf-9d6d-3f5968f31273" providerId="ADAL" clId="{71A5373A-47C9-40E0-8CB7-D2A4D3C54533}" dt="2019-07-23T10:58:08.471" v="502" actId="164"/>
          <ac:spMkLst>
            <pc:docMk/>
            <pc:sldMk cId="36917022" sldId="360"/>
            <ac:spMk id="21" creationId="{F3E74225-0CF9-4A12-8AED-7B7BCBB7BDC8}"/>
          </ac:spMkLst>
        </pc:spChg>
        <pc:spChg chg="mod topLvl">
          <ac:chgData name="Katie Cockroft" userId="8f30a50e-58ce-4dcf-9d6d-3f5968f31273" providerId="ADAL" clId="{71A5373A-47C9-40E0-8CB7-D2A4D3C54533}" dt="2019-07-23T10:58:08.471" v="502" actId="164"/>
          <ac:spMkLst>
            <pc:docMk/>
            <pc:sldMk cId="36917022" sldId="360"/>
            <ac:spMk id="22" creationId="{6E0D83BC-8C2F-458B-B466-981683A513D2}"/>
          </ac:spMkLst>
        </pc:spChg>
        <pc:spChg chg="mod topLvl">
          <ac:chgData name="Katie Cockroft" userId="8f30a50e-58ce-4dcf-9d6d-3f5968f31273" providerId="ADAL" clId="{71A5373A-47C9-40E0-8CB7-D2A4D3C54533}" dt="2019-07-23T10:58:08.471" v="502" actId="164"/>
          <ac:spMkLst>
            <pc:docMk/>
            <pc:sldMk cId="36917022" sldId="360"/>
            <ac:spMk id="23" creationId="{9582DC21-B784-4491-86BC-26FE3D9E2A77}"/>
          </ac:spMkLst>
        </pc:spChg>
        <pc:spChg chg="mod topLvl">
          <ac:chgData name="Katie Cockroft" userId="8f30a50e-58ce-4dcf-9d6d-3f5968f31273" providerId="ADAL" clId="{71A5373A-47C9-40E0-8CB7-D2A4D3C54533}" dt="2019-07-23T10:58:08.471" v="502" actId="164"/>
          <ac:spMkLst>
            <pc:docMk/>
            <pc:sldMk cId="36917022" sldId="360"/>
            <ac:spMk id="24" creationId="{713858A9-EA8F-4B68-A22B-AB84ABA80BD0}"/>
          </ac:spMkLst>
        </pc:spChg>
        <pc:spChg chg="mod topLvl">
          <ac:chgData name="Katie Cockroft" userId="8f30a50e-58ce-4dcf-9d6d-3f5968f31273" providerId="ADAL" clId="{71A5373A-47C9-40E0-8CB7-D2A4D3C54533}" dt="2019-07-23T10:58:08.471" v="502" actId="164"/>
          <ac:spMkLst>
            <pc:docMk/>
            <pc:sldMk cId="36917022" sldId="360"/>
            <ac:spMk id="25" creationId="{426B8448-2EC7-4603-993A-AF40E690C8A7}"/>
          </ac:spMkLst>
        </pc:spChg>
        <pc:spChg chg="mod topLvl">
          <ac:chgData name="Katie Cockroft" userId="8f30a50e-58ce-4dcf-9d6d-3f5968f31273" providerId="ADAL" clId="{71A5373A-47C9-40E0-8CB7-D2A4D3C54533}" dt="2019-07-23T10:58:08.471" v="502" actId="164"/>
          <ac:spMkLst>
            <pc:docMk/>
            <pc:sldMk cId="36917022" sldId="360"/>
            <ac:spMk id="26" creationId="{5F17939C-BCE9-4D0B-B9F6-61CEF273F45B}"/>
          </ac:spMkLst>
        </pc:spChg>
        <pc:spChg chg="mod topLvl">
          <ac:chgData name="Katie Cockroft" userId="8f30a50e-58ce-4dcf-9d6d-3f5968f31273" providerId="ADAL" clId="{71A5373A-47C9-40E0-8CB7-D2A4D3C54533}" dt="2019-07-23T10:58:08.471" v="502" actId="164"/>
          <ac:spMkLst>
            <pc:docMk/>
            <pc:sldMk cId="36917022" sldId="360"/>
            <ac:spMk id="27" creationId="{FAC83AB0-A043-409A-94EA-181CA283159B}"/>
          </ac:spMkLst>
        </pc:spChg>
        <pc:spChg chg="mod">
          <ac:chgData name="Katie Cockroft" userId="8f30a50e-58ce-4dcf-9d6d-3f5968f31273" providerId="ADAL" clId="{71A5373A-47C9-40E0-8CB7-D2A4D3C54533}" dt="2019-07-23T10:57:35.891" v="472" actId="403"/>
          <ac:spMkLst>
            <pc:docMk/>
            <pc:sldMk cId="36917022" sldId="360"/>
            <ac:spMk id="28" creationId="{F83A535F-341E-4291-A528-59B3D0F8E115}"/>
          </ac:spMkLst>
        </pc:spChg>
        <pc:spChg chg="mod">
          <ac:chgData name="Katie Cockroft" userId="8f30a50e-58ce-4dcf-9d6d-3f5968f31273" providerId="ADAL" clId="{71A5373A-47C9-40E0-8CB7-D2A4D3C54533}" dt="2019-07-23T10:57:35.891" v="472" actId="403"/>
          <ac:spMkLst>
            <pc:docMk/>
            <pc:sldMk cId="36917022" sldId="360"/>
            <ac:spMk id="29" creationId="{BDA33550-A533-44EE-956D-AC8BDF5BD5B9}"/>
          </ac:spMkLst>
        </pc:spChg>
        <pc:grpChg chg="add mod">
          <ac:chgData name="Katie Cockroft" userId="8f30a50e-58ce-4dcf-9d6d-3f5968f31273" providerId="ADAL" clId="{71A5373A-47C9-40E0-8CB7-D2A4D3C54533}" dt="2019-07-23T10:58:09.828" v="516" actId="1038"/>
          <ac:grpSpMkLst>
            <pc:docMk/>
            <pc:sldMk cId="36917022" sldId="360"/>
            <ac:grpSpMk id="2" creationId="{B563FA50-6925-461F-8D2B-E6E6E685427B}"/>
          </ac:grpSpMkLst>
        </pc:grpChg>
        <pc:grpChg chg="add del mod">
          <ac:chgData name="Katie Cockroft" userId="8f30a50e-58ce-4dcf-9d6d-3f5968f31273" providerId="ADAL" clId="{71A5373A-47C9-40E0-8CB7-D2A4D3C54533}" dt="2019-07-23T10:57:31.693" v="468" actId="165"/>
          <ac:grpSpMkLst>
            <pc:docMk/>
            <pc:sldMk cId="36917022" sldId="360"/>
            <ac:grpSpMk id="9" creationId="{26E521EA-C767-4C82-A9A6-526DB7C2EA14}"/>
          </ac:grpSpMkLst>
        </pc:grpChg>
        <pc:grpChg chg="mod topLvl">
          <ac:chgData name="Katie Cockroft" userId="8f30a50e-58ce-4dcf-9d6d-3f5968f31273" providerId="ADAL" clId="{71A5373A-47C9-40E0-8CB7-D2A4D3C54533}" dt="2019-07-23T10:58:08.471" v="502" actId="164"/>
          <ac:grpSpMkLst>
            <pc:docMk/>
            <pc:sldMk cId="36917022" sldId="360"/>
            <ac:grpSpMk id="11" creationId="{24BEDFA4-E2FA-48D2-A38F-810E8B2D9336}"/>
          </ac:grpSpMkLst>
        </pc:grpChg>
        <pc:graphicFrameChg chg="add mod modGraphic">
          <ac:chgData name="Katie Cockroft" userId="8f30a50e-58ce-4dcf-9d6d-3f5968f31273" providerId="ADAL" clId="{71A5373A-47C9-40E0-8CB7-D2A4D3C54533}" dt="2019-07-23T10:59:24.280" v="527"/>
          <ac:graphicFrameMkLst>
            <pc:docMk/>
            <pc:sldMk cId="36917022" sldId="360"/>
            <ac:graphicFrameMk id="6" creationId="{E29AADBB-D6AC-4826-B4E6-58AD622F26EE}"/>
          </ac:graphicFrameMkLst>
        </pc:graphicFrameChg>
      </pc:sldChg>
      <pc:sldChg chg="addSp modSp">
        <pc:chgData name="Katie Cockroft" userId="8f30a50e-58ce-4dcf-9d6d-3f5968f31273" providerId="ADAL" clId="{71A5373A-47C9-40E0-8CB7-D2A4D3C54533}" dt="2019-07-23T10:56:39.869" v="445" actId="20577"/>
        <pc:sldMkLst>
          <pc:docMk/>
          <pc:sldMk cId="1669721746" sldId="365"/>
        </pc:sldMkLst>
        <pc:spChg chg="mod">
          <ac:chgData name="Katie Cockroft" userId="8f30a50e-58ce-4dcf-9d6d-3f5968f31273" providerId="ADAL" clId="{71A5373A-47C9-40E0-8CB7-D2A4D3C54533}" dt="2019-07-23T10:52:24.966" v="240" actId="20577"/>
          <ac:spMkLst>
            <pc:docMk/>
            <pc:sldMk cId="1669721746" sldId="365"/>
            <ac:spMk id="7" creationId="{9C98043F-F327-469C-AFFD-8AE7F5773C62}"/>
          </ac:spMkLst>
        </pc:spChg>
        <pc:spChg chg="mod">
          <ac:chgData name="Katie Cockroft" userId="8f30a50e-58ce-4dcf-9d6d-3f5968f31273" providerId="ADAL" clId="{71A5373A-47C9-40E0-8CB7-D2A4D3C54533}" dt="2019-07-23T10:55:10.691" v="335" actId="20577"/>
          <ac:spMkLst>
            <pc:docMk/>
            <pc:sldMk cId="1669721746" sldId="365"/>
            <ac:spMk id="19" creationId="{5252A847-DE45-4FA3-A1F8-EEBEB845FF8E}"/>
          </ac:spMkLst>
        </pc:spChg>
        <pc:graphicFrameChg chg="add mod modGraphic">
          <ac:chgData name="Katie Cockroft" userId="8f30a50e-58ce-4dcf-9d6d-3f5968f31273" providerId="ADAL" clId="{71A5373A-47C9-40E0-8CB7-D2A4D3C54533}" dt="2019-07-23T10:55:45.415" v="407" actId="465"/>
          <ac:graphicFrameMkLst>
            <pc:docMk/>
            <pc:sldMk cId="1669721746" sldId="365"/>
            <ac:graphicFrameMk id="6" creationId="{B7552FEC-42E7-47CE-AC02-6551EDF17333}"/>
          </ac:graphicFrameMkLst>
        </pc:graphicFrameChg>
        <pc:graphicFrameChg chg="add mod modGraphic">
          <ac:chgData name="Katie Cockroft" userId="8f30a50e-58ce-4dcf-9d6d-3f5968f31273" providerId="ADAL" clId="{71A5373A-47C9-40E0-8CB7-D2A4D3C54533}" dt="2019-07-23T10:55:45.415" v="407" actId="465"/>
          <ac:graphicFrameMkLst>
            <pc:docMk/>
            <pc:sldMk cId="1669721746" sldId="365"/>
            <ac:graphicFrameMk id="9" creationId="{A406E3C0-CC47-453C-8BFA-2EDC7B3A6E30}"/>
          </ac:graphicFrameMkLst>
        </pc:graphicFrameChg>
        <pc:graphicFrameChg chg="add mod modGraphic">
          <ac:chgData name="Katie Cockroft" userId="8f30a50e-58ce-4dcf-9d6d-3f5968f31273" providerId="ADAL" clId="{71A5373A-47C9-40E0-8CB7-D2A4D3C54533}" dt="2019-07-23T10:56:39.869" v="445" actId="20577"/>
          <ac:graphicFrameMkLst>
            <pc:docMk/>
            <pc:sldMk cId="1669721746" sldId="365"/>
            <ac:graphicFrameMk id="10" creationId="{07636467-9E93-413F-96AA-484F320CA106}"/>
          </ac:graphicFrameMkLst>
        </pc:graphicFrameChg>
      </pc:sldChg>
      <pc:sldChg chg="modSp">
        <pc:chgData name="Katie Cockroft" userId="8f30a50e-58ce-4dcf-9d6d-3f5968f31273" providerId="ADAL" clId="{71A5373A-47C9-40E0-8CB7-D2A4D3C54533}" dt="2019-07-23T10:52:07.471" v="238" actId="20577"/>
        <pc:sldMkLst>
          <pc:docMk/>
          <pc:sldMk cId="332354265" sldId="366"/>
        </pc:sldMkLst>
        <pc:spChg chg="mod">
          <ac:chgData name="Katie Cockroft" userId="8f30a50e-58ce-4dcf-9d6d-3f5968f31273" providerId="ADAL" clId="{71A5373A-47C9-40E0-8CB7-D2A4D3C54533}" dt="2019-07-23T10:51:34.840" v="138" actId="20577"/>
          <ac:spMkLst>
            <pc:docMk/>
            <pc:sldMk cId="332354265" sldId="366"/>
            <ac:spMk id="7" creationId="{9C98043F-F327-469C-AFFD-8AE7F5773C62}"/>
          </ac:spMkLst>
        </pc:spChg>
        <pc:spChg chg="mod">
          <ac:chgData name="Katie Cockroft" userId="8f30a50e-58ce-4dcf-9d6d-3f5968f31273" providerId="ADAL" clId="{71A5373A-47C9-40E0-8CB7-D2A4D3C54533}" dt="2019-07-23T10:52:07.471" v="238" actId="20577"/>
          <ac:spMkLst>
            <pc:docMk/>
            <pc:sldMk cId="332354265" sldId="366"/>
            <ac:spMk id="19" creationId="{5252A847-DE45-4FA3-A1F8-EEBEB845FF8E}"/>
          </ac:spMkLst>
        </pc:spChg>
      </pc:sldChg>
      <pc:sldChg chg="modSp">
        <pc:chgData name="Katie Cockroft" userId="8f30a50e-58ce-4dcf-9d6d-3f5968f31273" providerId="ADAL" clId="{71A5373A-47C9-40E0-8CB7-D2A4D3C54533}" dt="2019-07-23T10:54:05.769" v="300" actId="20577"/>
        <pc:sldMkLst>
          <pc:docMk/>
          <pc:sldMk cId="2495394193" sldId="413"/>
        </pc:sldMkLst>
        <pc:spChg chg="mod">
          <ac:chgData name="Katie Cockroft" userId="8f30a50e-58ce-4dcf-9d6d-3f5968f31273" providerId="ADAL" clId="{71A5373A-47C9-40E0-8CB7-D2A4D3C54533}" dt="2019-07-23T10:51:20.168" v="134" actId="20577"/>
          <ac:spMkLst>
            <pc:docMk/>
            <pc:sldMk cId="2495394193" sldId="413"/>
            <ac:spMk id="7" creationId="{277FDC6C-B99A-4ED8-B341-A52126824B67}"/>
          </ac:spMkLst>
        </pc:spChg>
        <pc:spChg chg="mod">
          <ac:chgData name="Katie Cockroft" userId="8f30a50e-58ce-4dcf-9d6d-3f5968f31273" providerId="ADAL" clId="{71A5373A-47C9-40E0-8CB7-D2A4D3C54533}" dt="2019-07-23T10:54:05.769" v="300" actId="20577"/>
          <ac:spMkLst>
            <pc:docMk/>
            <pc:sldMk cId="2495394193" sldId="413"/>
            <ac:spMk id="19" creationId="{5252A847-DE45-4FA3-A1F8-EEBEB845FF8E}"/>
          </ac:spMkLst>
        </pc:spChg>
      </pc:sldChg>
      <pc:sldChg chg="addSp delSp modSp add">
        <pc:chgData name="Katie Cockroft" userId="8f30a50e-58ce-4dcf-9d6d-3f5968f31273" providerId="ADAL" clId="{71A5373A-47C9-40E0-8CB7-D2A4D3C54533}" dt="2019-07-23T11:02:07.756" v="738" actId="1036"/>
        <pc:sldMkLst>
          <pc:docMk/>
          <pc:sldMk cId="3648196773" sldId="414"/>
        </pc:sldMkLst>
        <pc:spChg chg="mod topLvl">
          <ac:chgData name="Katie Cockroft" userId="8f30a50e-58ce-4dcf-9d6d-3f5968f31273" providerId="ADAL" clId="{71A5373A-47C9-40E0-8CB7-D2A4D3C54533}" dt="2019-07-23T11:02:00.120" v="684" actId="164"/>
          <ac:spMkLst>
            <pc:docMk/>
            <pc:sldMk cId="3648196773" sldId="414"/>
            <ac:spMk id="11" creationId="{7A62D335-0E57-471A-9787-5BB7CAED1AD9}"/>
          </ac:spMkLst>
        </pc:spChg>
        <pc:spChg chg="mod topLvl">
          <ac:chgData name="Katie Cockroft" userId="8f30a50e-58ce-4dcf-9d6d-3f5968f31273" providerId="ADAL" clId="{71A5373A-47C9-40E0-8CB7-D2A4D3C54533}" dt="2019-07-23T11:02:00.120" v="684" actId="164"/>
          <ac:spMkLst>
            <pc:docMk/>
            <pc:sldMk cId="3648196773" sldId="414"/>
            <ac:spMk id="12" creationId="{606E2FD2-3BBD-4751-BD2C-277894AB4EF4}"/>
          </ac:spMkLst>
        </pc:spChg>
        <pc:spChg chg="mod topLvl">
          <ac:chgData name="Katie Cockroft" userId="8f30a50e-58ce-4dcf-9d6d-3f5968f31273" providerId="ADAL" clId="{71A5373A-47C9-40E0-8CB7-D2A4D3C54533}" dt="2019-07-23T11:02:00.120" v="684" actId="164"/>
          <ac:spMkLst>
            <pc:docMk/>
            <pc:sldMk cId="3648196773" sldId="414"/>
            <ac:spMk id="13" creationId="{39500FE5-45B0-4F53-B827-CCA73F486B5C}"/>
          </ac:spMkLst>
        </pc:spChg>
        <pc:spChg chg="mod topLvl">
          <ac:chgData name="Katie Cockroft" userId="8f30a50e-58ce-4dcf-9d6d-3f5968f31273" providerId="ADAL" clId="{71A5373A-47C9-40E0-8CB7-D2A4D3C54533}" dt="2019-07-23T11:02:00.120" v="684" actId="164"/>
          <ac:spMkLst>
            <pc:docMk/>
            <pc:sldMk cId="3648196773" sldId="414"/>
            <ac:spMk id="14" creationId="{4E5FB59D-5747-42A8-8DD7-D1E6C073F367}"/>
          </ac:spMkLst>
        </pc:spChg>
        <pc:spChg chg="mod topLvl">
          <ac:chgData name="Katie Cockroft" userId="8f30a50e-58ce-4dcf-9d6d-3f5968f31273" providerId="ADAL" clId="{71A5373A-47C9-40E0-8CB7-D2A4D3C54533}" dt="2019-07-23T11:02:00.120" v="684" actId="164"/>
          <ac:spMkLst>
            <pc:docMk/>
            <pc:sldMk cId="3648196773" sldId="414"/>
            <ac:spMk id="15" creationId="{C560DAD3-F105-4BC7-AFF2-A97D19187CEA}"/>
          </ac:spMkLst>
        </pc:spChg>
        <pc:spChg chg="mod">
          <ac:chgData name="Katie Cockroft" userId="8f30a50e-58ce-4dcf-9d6d-3f5968f31273" providerId="ADAL" clId="{71A5373A-47C9-40E0-8CB7-D2A4D3C54533}" dt="2019-07-23T11:01:56.386" v="683" actId="20577"/>
          <ac:spMkLst>
            <pc:docMk/>
            <pc:sldMk cId="3648196773" sldId="414"/>
            <ac:spMk id="19" creationId="{5252A847-DE45-4FA3-A1F8-EEBEB845FF8E}"/>
          </ac:spMkLst>
        </pc:spChg>
        <pc:spChg chg="mod">
          <ac:chgData name="Katie Cockroft" userId="8f30a50e-58ce-4dcf-9d6d-3f5968f31273" providerId="ADAL" clId="{71A5373A-47C9-40E0-8CB7-D2A4D3C54533}" dt="2019-07-23T11:01:12.921" v="612" actId="403"/>
          <ac:spMkLst>
            <pc:docMk/>
            <pc:sldMk cId="3648196773" sldId="414"/>
            <ac:spMk id="22" creationId="{C6F4FE1D-C1CD-4811-ABA5-2A704E5FC33F}"/>
          </ac:spMkLst>
        </pc:spChg>
        <pc:spChg chg="mod">
          <ac:chgData name="Katie Cockroft" userId="8f30a50e-58ce-4dcf-9d6d-3f5968f31273" providerId="ADAL" clId="{71A5373A-47C9-40E0-8CB7-D2A4D3C54533}" dt="2019-07-23T11:01:12.921" v="612" actId="403"/>
          <ac:spMkLst>
            <pc:docMk/>
            <pc:sldMk cId="3648196773" sldId="414"/>
            <ac:spMk id="23" creationId="{59B459C0-1B1D-4CAB-834F-42C5CB3133F5}"/>
          </ac:spMkLst>
        </pc:spChg>
        <pc:spChg chg="mod">
          <ac:chgData name="Katie Cockroft" userId="8f30a50e-58ce-4dcf-9d6d-3f5968f31273" providerId="ADAL" clId="{71A5373A-47C9-40E0-8CB7-D2A4D3C54533}" dt="2019-07-23T11:01:12.921" v="612" actId="403"/>
          <ac:spMkLst>
            <pc:docMk/>
            <pc:sldMk cId="3648196773" sldId="414"/>
            <ac:spMk id="24" creationId="{AAA42879-672D-4291-B7A1-8D3550AD2292}"/>
          </ac:spMkLst>
        </pc:spChg>
        <pc:spChg chg="mod">
          <ac:chgData name="Katie Cockroft" userId="8f30a50e-58ce-4dcf-9d6d-3f5968f31273" providerId="ADAL" clId="{71A5373A-47C9-40E0-8CB7-D2A4D3C54533}" dt="2019-07-23T11:01:12.921" v="612" actId="403"/>
          <ac:spMkLst>
            <pc:docMk/>
            <pc:sldMk cId="3648196773" sldId="414"/>
            <ac:spMk id="25" creationId="{80259D71-0247-47C6-B9EB-4F3585F2A784}"/>
          </ac:spMkLst>
        </pc:spChg>
        <pc:spChg chg="mod">
          <ac:chgData name="Katie Cockroft" userId="8f30a50e-58ce-4dcf-9d6d-3f5968f31273" providerId="ADAL" clId="{71A5373A-47C9-40E0-8CB7-D2A4D3C54533}" dt="2019-07-23T11:01:12.921" v="612" actId="403"/>
          <ac:spMkLst>
            <pc:docMk/>
            <pc:sldMk cId="3648196773" sldId="414"/>
            <ac:spMk id="26" creationId="{31BFE3E7-BF2C-49B3-BE89-C058F95DA072}"/>
          </ac:spMkLst>
        </pc:spChg>
        <pc:spChg chg="mod">
          <ac:chgData name="Katie Cockroft" userId="8f30a50e-58ce-4dcf-9d6d-3f5968f31273" providerId="ADAL" clId="{71A5373A-47C9-40E0-8CB7-D2A4D3C54533}" dt="2019-07-23T11:01:12.921" v="612" actId="403"/>
          <ac:spMkLst>
            <pc:docMk/>
            <pc:sldMk cId="3648196773" sldId="414"/>
            <ac:spMk id="27" creationId="{46D712D2-D488-406E-8358-FB02375B7851}"/>
          </ac:spMkLst>
        </pc:spChg>
        <pc:spChg chg="mod">
          <ac:chgData name="Katie Cockroft" userId="8f30a50e-58ce-4dcf-9d6d-3f5968f31273" providerId="ADAL" clId="{71A5373A-47C9-40E0-8CB7-D2A4D3C54533}" dt="2019-07-23T11:01:12.921" v="612" actId="403"/>
          <ac:spMkLst>
            <pc:docMk/>
            <pc:sldMk cId="3648196773" sldId="414"/>
            <ac:spMk id="28" creationId="{184554F2-8A29-4C73-928F-EE9D9669FFFC}"/>
          </ac:spMkLst>
        </pc:spChg>
        <pc:spChg chg="mod">
          <ac:chgData name="Katie Cockroft" userId="8f30a50e-58ce-4dcf-9d6d-3f5968f31273" providerId="ADAL" clId="{71A5373A-47C9-40E0-8CB7-D2A4D3C54533}" dt="2019-07-23T11:01:12.921" v="612" actId="403"/>
          <ac:spMkLst>
            <pc:docMk/>
            <pc:sldMk cId="3648196773" sldId="414"/>
            <ac:spMk id="29" creationId="{89E704DB-4E6E-4ACB-8C38-767C3619CB4F}"/>
          </ac:spMkLst>
        </pc:spChg>
        <pc:spChg chg="mod">
          <ac:chgData name="Katie Cockroft" userId="8f30a50e-58ce-4dcf-9d6d-3f5968f31273" providerId="ADAL" clId="{71A5373A-47C9-40E0-8CB7-D2A4D3C54533}" dt="2019-07-23T11:01:12.921" v="612" actId="403"/>
          <ac:spMkLst>
            <pc:docMk/>
            <pc:sldMk cId="3648196773" sldId="414"/>
            <ac:spMk id="30" creationId="{4490E5FD-6931-493A-ABA6-F6940C7E6AD0}"/>
          </ac:spMkLst>
        </pc:spChg>
        <pc:spChg chg="mod">
          <ac:chgData name="Katie Cockroft" userId="8f30a50e-58ce-4dcf-9d6d-3f5968f31273" providerId="ADAL" clId="{71A5373A-47C9-40E0-8CB7-D2A4D3C54533}" dt="2019-07-23T11:01:12.921" v="612" actId="403"/>
          <ac:spMkLst>
            <pc:docMk/>
            <pc:sldMk cId="3648196773" sldId="414"/>
            <ac:spMk id="31" creationId="{42D65A16-7592-4DD9-8A4B-10C0895D314B}"/>
          </ac:spMkLst>
        </pc:spChg>
        <pc:spChg chg="mod">
          <ac:chgData name="Katie Cockroft" userId="8f30a50e-58ce-4dcf-9d6d-3f5968f31273" providerId="ADAL" clId="{71A5373A-47C9-40E0-8CB7-D2A4D3C54533}" dt="2019-07-23T11:01:12.921" v="612" actId="403"/>
          <ac:spMkLst>
            <pc:docMk/>
            <pc:sldMk cId="3648196773" sldId="414"/>
            <ac:spMk id="32" creationId="{26020B7B-1503-4EE7-A807-37074C04E077}"/>
          </ac:spMkLst>
        </pc:spChg>
        <pc:spChg chg="mod topLvl">
          <ac:chgData name="Katie Cockroft" userId="8f30a50e-58ce-4dcf-9d6d-3f5968f31273" providerId="ADAL" clId="{71A5373A-47C9-40E0-8CB7-D2A4D3C54533}" dt="2019-07-23T11:02:07.756" v="738" actId="1036"/>
          <ac:spMkLst>
            <pc:docMk/>
            <pc:sldMk cId="3648196773" sldId="414"/>
            <ac:spMk id="33" creationId="{88AFFF21-48CD-484C-85B1-6AFD2C5032CC}"/>
          </ac:spMkLst>
        </pc:spChg>
        <pc:grpChg chg="add mod">
          <ac:chgData name="Katie Cockroft" userId="8f30a50e-58ce-4dcf-9d6d-3f5968f31273" providerId="ADAL" clId="{71A5373A-47C9-40E0-8CB7-D2A4D3C54533}" dt="2019-07-23T11:02:04.929" v="721" actId="1036"/>
          <ac:grpSpMkLst>
            <pc:docMk/>
            <pc:sldMk cId="3648196773" sldId="414"/>
            <ac:grpSpMk id="2" creationId="{93474318-7F40-4628-836E-2AE328FEE1AA}"/>
          </ac:grpSpMkLst>
        </pc:grpChg>
        <pc:grpChg chg="add del mod">
          <ac:chgData name="Katie Cockroft" userId="8f30a50e-58ce-4dcf-9d6d-3f5968f31273" providerId="ADAL" clId="{71A5373A-47C9-40E0-8CB7-D2A4D3C54533}" dt="2019-07-23T11:01:08.309" v="606" actId="165"/>
          <ac:grpSpMkLst>
            <pc:docMk/>
            <pc:sldMk cId="3648196773" sldId="414"/>
            <ac:grpSpMk id="6" creationId="{FCF5BF8A-BBE8-42FD-B14F-C459216E6EA6}"/>
          </ac:grpSpMkLst>
        </pc:grpChg>
        <pc:grpChg chg="del mod topLvl">
          <ac:chgData name="Katie Cockroft" userId="8f30a50e-58ce-4dcf-9d6d-3f5968f31273" providerId="ADAL" clId="{71A5373A-47C9-40E0-8CB7-D2A4D3C54533}" dt="2019-07-23T11:01:20.964" v="613" actId="165"/>
          <ac:grpSpMkLst>
            <pc:docMk/>
            <pc:sldMk cId="3648196773" sldId="414"/>
            <ac:grpSpMk id="9" creationId="{E9A4CC95-DE05-4E33-BDF7-7CAD497929C0}"/>
          </ac:grpSpMkLst>
        </pc:grpChg>
        <pc:grpChg chg="mod topLvl">
          <ac:chgData name="Katie Cockroft" userId="8f30a50e-58ce-4dcf-9d6d-3f5968f31273" providerId="ADAL" clId="{71A5373A-47C9-40E0-8CB7-D2A4D3C54533}" dt="2019-07-23T11:02:00.120" v="684" actId="164"/>
          <ac:grpSpMkLst>
            <pc:docMk/>
            <pc:sldMk cId="3648196773" sldId="414"/>
            <ac:grpSpMk id="10" creationId="{4C2617B9-E068-4820-B08B-8D120A540404}"/>
          </ac:grpSpMkLst>
        </pc:grpChg>
        <pc:grpChg chg="mod topLvl">
          <ac:chgData name="Katie Cockroft" userId="8f30a50e-58ce-4dcf-9d6d-3f5968f31273" providerId="ADAL" clId="{71A5373A-47C9-40E0-8CB7-D2A4D3C54533}" dt="2019-07-23T11:02:04.929" v="721" actId="1036"/>
          <ac:grpSpMkLst>
            <pc:docMk/>
            <pc:sldMk cId="3648196773" sldId="414"/>
            <ac:grpSpMk id="16" creationId="{4AD62261-8AA5-45D1-BCC9-92B038F7C5B5}"/>
          </ac:grpSpMkLst>
        </pc:grpChg>
        <pc:picChg chg="mod topLvl">
          <ac:chgData name="Katie Cockroft" userId="8f30a50e-58ce-4dcf-9d6d-3f5968f31273" providerId="ADAL" clId="{71A5373A-47C9-40E0-8CB7-D2A4D3C54533}" dt="2019-07-23T11:02:07.756" v="738" actId="1036"/>
          <ac:picMkLst>
            <pc:docMk/>
            <pc:sldMk cId="3648196773" sldId="414"/>
            <ac:picMk id="34" creationId="{D1283CF1-DA9F-4B42-BE1E-241741A15600}"/>
          </ac:picMkLst>
        </pc:picChg>
      </pc:sldChg>
      <pc:sldChg chg="addSp modSp add">
        <pc:chgData name="Katie Cockroft" userId="8f30a50e-58ce-4dcf-9d6d-3f5968f31273" providerId="ADAL" clId="{71A5373A-47C9-40E0-8CB7-D2A4D3C54533}" dt="2019-07-23T11:09:36.682" v="1348" actId="1036"/>
        <pc:sldMkLst>
          <pc:docMk/>
          <pc:sldMk cId="1341684505" sldId="416"/>
        </pc:sldMkLst>
        <pc:spChg chg="mod">
          <ac:chgData name="Katie Cockroft" userId="8f30a50e-58ce-4dcf-9d6d-3f5968f31273" providerId="ADAL" clId="{71A5373A-47C9-40E0-8CB7-D2A4D3C54533}" dt="2019-07-23T11:08:00.070" v="1293" actId="207"/>
          <ac:spMkLst>
            <pc:docMk/>
            <pc:sldMk cId="1341684505" sldId="416"/>
            <ac:spMk id="19" creationId="{5252A847-DE45-4FA3-A1F8-EEBEB845FF8E}"/>
          </ac:spMkLst>
        </pc:spChg>
        <pc:graphicFrameChg chg="add mod modGraphic">
          <ac:chgData name="Katie Cockroft" userId="8f30a50e-58ce-4dcf-9d6d-3f5968f31273" providerId="ADAL" clId="{71A5373A-47C9-40E0-8CB7-D2A4D3C54533}" dt="2019-07-23T11:09:20.090" v="1328" actId="1036"/>
          <ac:graphicFrameMkLst>
            <pc:docMk/>
            <pc:sldMk cId="1341684505" sldId="416"/>
            <ac:graphicFrameMk id="6" creationId="{965E3AEC-D0A6-4120-9786-955620DFBDD0}"/>
          </ac:graphicFrameMkLst>
        </pc:graphicFrameChg>
        <pc:graphicFrameChg chg="add mod modGraphic">
          <ac:chgData name="Katie Cockroft" userId="8f30a50e-58ce-4dcf-9d6d-3f5968f31273" providerId="ADAL" clId="{71A5373A-47C9-40E0-8CB7-D2A4D3C54533}" dt="2019-07-23T11:09:36.682" v="1348" actId="1036"/>
          <ac:graphicFrameMkLst>
            <pc:docMk/>
            <pc:sldMk cId="1341684505" sldId="416"/>
            <ac:graphicFrameMk id="9" creationId="{F9A6EB4F-56BB-42B4-9390-CE8384FD01AA}"/>
          </ac:graphicFrameMkLst>
        </pc:graphicFrameChg>
      </pc:sldChg>
      <pc:sldChg chg="addSp delSp modSp add ord">
        <pc:chgData name="Katie Cockroft" userId="8f30a50e-58ce-4dcf-9d6d-3f5968f31273" providerId="ADAL" clId="{71A5373A-47C9-40E0-8CB7-D2A4D3C54533}" dt="2019-07-23T11:37:55.813" v="2896" actId="478"/>
        <pc:sldMkLst>
          <pc:docMk/>
          <pc:sldMk cId="2271748828" sldId="417"/>
        </pc:sldMkLst>
        <pc:spChg chg="mod">
          <ac:chgData name="Katie Cockroft" userId="8f30a50e-58ce-4dcf-9d6d-3f5968f31273" providerId="ADAL" clId="{71A5373A-47C9-40E0-8CB7-D2A4D3C54533}" dt="2019-07-23T11:20:35.672" v="1996" actId="207"/>
          <ac:spMkLst>
            <pc:docMk/>
            <pc:sldMk cId="2271748828" sldId="417"/>
            <ac:spMk id="19" creationId="{5252A847-DE45-4FA3-A1F8-EEBEB845FF8E}"/>
          </ac:spMkLst>
        </pc:spChg>
        <pc:spChg chg="add del mod">
          <ac:chgData name="Katie Cockroft" userId="8f30a50e-58ce-4dcf-9d6d-3f5968f31273" providerId="ADAL" clId="{71A5373A-47C9-40E0-8CB7-D2A4D3C54533}" dt="2019-07-23T11:37:39.051" v="2884" actId="478"/>
          <ac:spMkLst>
            <pc:docMk/>
            <pc:sldMk cId="2271748828" sldId="417"/>
            <ac:spMk id="21" creationId="{CAE512D8-BB4B-4D8A-BE4A-AE102CA73A5B}"/>
          </ac:spMkLst>
        </pc:spChg>
        <pc:spChg chg="add del mod">
          <ac:chgData name="Katie Cockroft" userId="8f30a50e-58ce-4dcf-9d6d-3f5968f31273" providerId="ADAL" clId="{71A5373A-47C9-40E0-8CB7-D2A4D3C54533}" dt="2019-07-23T11:37:37.507" v="2882" actId="478"/>
          <ac:spMkLst>
            <pc:docMk/>
            <pc:sldMk cId="2271748828" sldId="417"/>
            <ac:spMk id="22" creationId="{CF9BBD28-4C34-42DD-8F90-BA6E3897138D}"/>
          </ac:spMkLst>
        </pc:spChg>
        <pc:spChg chg="add del mod">
          <ac:chgData name="Katie Cockroft" userId="8f30a50e-58ce-4dcf-9d6d-3f5968f31273" providerId="ADAL" clId="{71A5373A-47C9-40E0-8CB7-D2A4D3C54533}" dt="2019-07-23T11:37:44.888" v="2888" actId="478"/>
          <ac:spMkLst>
            <pc:docMk/>
            <pc:sldMk cId="2271748828" sldId="417"/>
            <ac:spMk id="23" creationId="{DD2E81C0-0D49-4958-ABE0-53E83705D53F}"/>
          </ac:spMkLst>
        </pc:spChg>
        <pc:spChg chg="add del mod">
          <ac:chgData name="Katie Cockroft" userId="8f30a50e-58ce-4dcf-9d6d-3f5968f31273" providerId="ADAL" clId="{71A5373A-47C9-40E0-8CB7-D2A4D3C54533}" dt="2019-07-23T11:37:46.008" v="2889" actId="478"/>
          <ac:spMkLst>
            <pc:docMk/>
            <pc:sldMk cId="2271748828" sldId="417"/>
            <ac:spMk id="24" creationId="{21CA883A-5546-4996-AE9D-D9E00B893E80}"/>
          </ac:spMkLst>
        </pc:spChg>
        <pc:spChg chg="add del mod">
          <ac:chgData name="Katie Cockroft" userId="8f30a50e-58ce-4dcf-9d6d-3f5968f31273" providerId="ADAL" clId="{71A5373A-47C9-40E0-8CB7-D2A4D3C54533}" dt="2019-07-23T11:37:54.455" v="2895" actId="478"/>
          <ac:spMkLst>
            <pc:docMk/>
            <pc:sldMk cId="2271748828" sldId="417"/>
            <ac:spMk id="25" creationId="{5570F2FF-91F3-48F0-9223-0C2491A0FA79}"/>
          </ac:spMkLst>
        </pc:spChg>
        <pc:spChg chg="add del mod">
          <ac:chgData name="Katie Cockroft" userId="8f30a50e-58ce-4dcf-9d6d-3f5968f31273" providerId="ADAL" clId="{71A5373A-47C9-40E0-8CB7-D2A4D3C54533}" dt="2019-07-23T11:37:51.999" v="2893" actId="478"/>
          <ac:spMkLst>
            <pc:docMk/>
            <pc:sldMk cId="2271748828" sldId="417"/>
            <ac:spMk id="26" creationId="{558A3AFB-87FE-4927-BDDE-2230A4130AD8}"/>
          </ac:spMkLst>
        </pc:spChg>
        <pc:spChg chg="add del mod">
          <ac:chgData name="Katie Cockroft" userId="8f30a50e-58ce-4dcf-9d6d-3f5968f31273" providerId="ADAL" clId="{71A5373A-47C9-40E0-8CB7-D2A4D3C54533}" dt="2019-07-23T11:37:38.094" v="2883" actId="478"/>
          <ac:spMkLst>
            <pc:docMk/>
            <pc:sldMk cId="2271748828" sldId="417"/>
            <ac:spMk id="27" creationId="{49615018-A019-4CDF-9410-4298CA96C5FF}"/>
          </ac:spMkLst>
        </pc:spChg>
        <pc:spChg chg="add del mod">
          <ac:chgData name="Katie Cockroft" userId="8f30a50e-58ce-4dcf-9d6d-3f5968f31273" providerId="ADAL" clId="{71A5373A-47C9-40E0-8CB7-D2A4D3C54533}" dt="2019-07-23T11:37:35.456" v="2880" actId="478"/>
          <ac:spMkLst>
            <pc:docMk/>
            <pc:sldMk cId="2271748828" sldId="417"/>
            <ac:spMk id="28" creationId="{2AE8D96C-EC89-4FA0-8469-AD789E034955}"/>
          </ac:spMkLst>
        </pc:spChg>
        <pc:spChg chg="add del mod">
          <ac:chgData name="Katie Cockroft" userId="8f30a50e-58ce-4dcf-9d6d-3f5968f31273" providerId="ADAL" clId="{71A5373A-47C9-40E0-8CB7-D2A4D3C54533}" dt="2019-07-23T11:37:44.124" v="2887" actId="478"/>
          <ac:spMkLst>
            <pc:docMk/>
            <pc:sldMk cId="2271748828" sldId="417"/>
            <ac:spMk id="29" creationId="{26E8C28A-7A04-4FD5-95E3-660588905F50}"/>
          </ac:spMkLst>
        </pc:spChg>
        <pc:spChg chg="add del mod">
          <ac:chgData name="Katie Cockroft" userId="8f30a50e-58ce-4dcf-9d6d-3f5968f31273" providerId="ADAL" clId="{71A5373A-47C9-40E0-8CB7-D2A4D3C54533}" dt="2019-07-23T11:37:41.061" v="2885" actId="478"/>
          <ac:spMkLst>
            <pc:docMk/>
            <pc:sldMk cId="2271748828" sldId="417"/>
            <ac:spMk id="30" creationId="{245EE045-7838-4AA6-932D-988CF54EB9BD}"/>
          </ac:spMkLst>
        </pc:spChg>
        <pc:spChg chg="add del mod">
          <ac:chgData name="Katie Cockroft" userId="8f30a50e-58ce-4dcf-9d6d-3f5968f31273" providerId="ADAL" clId="{71A5373A-47C9-40E0-8CB7-D2A4D3C54533}" dt="2019-07-23T11:33:14.055" v="2700" actId="478"/>
          <ac:spMkLst>
            <pc:docMk/>
            <pc:sldMk cId="2271748828" sldId="417"/>
            <ac:spMk id="31" creationId="{B560281B-A4CD-4EF8-8A3E-CF77CB6CA4C7}"/>
          </ac:spMkLst>
        </pc:spChg>
        <pc:spChg chg="add del mod">
          <ac:chgData name="Katie Cockroft" userId="8f30a50e-58ce-4dcf-9d6d-3f5968f31273" providerId="ADAL" clId="{71A5373A-47C9-40E0-8CB7-D2A4D3C54533}" dt="2019-07-23T11:37:55.813" v="2896" actId="478"/>
          <ac:spMkLst>
            <pc:docMk/>
            <pc:sldMk cId="2271748828" sldId="417"/>
            <ac:spMk id="32" creationId="{D954B7CE-A0AC-427E-9042-8F0381A4EE09}"/>
          </ac:spMkLst>
        </pc:spChg>
        <pc:spChg chg="add del mod">
          <ac:chgData name="Katie Cockroft" userId="8f30a50e-58ce-4dcf-9d6d-3f5968f31273" providerId="ADAL" clId="{71A5373A-47C9-40E0-8CB7-D2A4D3C54533}" dt="2019-07-23T11:37:53.135" v="2894" actId="478"/>
          <ac:spMkLst>
            <pc:docMk/>
            <pc:sldMk cId="2271748828" sldId="417"/>
            <ac:spMk id="33" creationId="{A923CE0E-8211-44FD-8AF1-2E0208D64281}"/>
          </ac:spMkLst>
        </pc:spChg>
        <pc:graphicFrameChg chg="add mod modGraphic">
          <ac:chgData name="Katie Cockroft" userId="8f30a50e-58ce-4dcf-9d6d-3f5968f31273" providerId="ADAL" clId="{71A5373A-47C9-40E0-8CB7-D2A4D3C54533}" dt="2019-07-23T11:37:36.812" v="2881" actId="20577"/>
          <ac:graphicFrameMkLst>
            <pc:docMk/>
            <pc:sldMk cId="2271748828" sldId="417"/>
            <ac:graphicFrameMk id="6" creationId="{C6951AE3-49B2-49D6-AB15-263268A460B4}"/>
          </ac:graphicFrameMkLst>
        </pc:graphicFrameChg>
        <pc:graphicFrameChg chg="add mod modGraphic">
          <ac:chgData name="Katie Cockroft" userId="8f30a50e-58ce-4dcf-9d6d-3f5968f31273" providerId="ADAL" clId="{71A5373A-47C9-40E0-8CB7-D2A4D3C54533}" dt="2019-07-23T11:37:42.211" v="2886" actId="20577"/>
          <ac:graphicFrameMkLst>
            <pc:docMk/>
            <pc:sldMk cId="2271748828" sldId="417"/>
            <ac:graphicFrameMk id="9" creationId="{C240FB66-8843-4A9E-A033-1ABB2E9BBF5D}"/>
          </ac:graphicFrameMkLst>
        </pc:graphicFrameChg>
        <pc:graphicFrameChg chg="add mod modGraphic">
          <ac:chgData name="Katie Cockroft" userId="8f30a50e-58ce-4dcf-9d6d-3f5968f31273" providerId="ADAL" clId="{71A5373A-47C9-40E0-8CB7-D2A4D3C54533}" dt="2019-07-23T11:37:49.662" v="2891" actId="20577"/>
          <ac:graphicFrameMkLst>
            <pc:docMk/>
            <pc:sldMk cId="2271748828" sldId="417"/>
            <ac:graphicFrameMk id="10" creationId="{78939F28-23CB-4F5E-A679-AC36FAE6B73A}"/>
          </ac:graphicFrameMkLst>
        </pc:graphicFrameChg>
        <pc:graphicFrameChg chg="add del mod">
          <ac:chgData name="Katie Cockroft" userId="8f30a50e-58ce-4dcf-9d6d-3f5968f31273" providerId="ADAL" clId="{71A5373A-47C9-40E0-8CB7-D2A4D3C54533}" dt="2019-07-23T11:21:55.787" v="2036" actId="478"/>
          <ac:graphicFrameMkLst>
            <pc:docMk/>
            <pc:sldMk cId="2271748828" sldId="417"/>
            <ac:graphicFrameMk id="11" creationId="{D813D0F7-ADC1-45C6-8277-72FAAC7451F5}"/>
          </ac:graphicFrameMkLst>
        </pc:graphicFrameChg>
        <pc:graphicFrameChg chg="add del mod">
          <ac:chgData name="Katie Cockroft" userId="8f30a50e-58ce-4dcf-9d6d-3f5968f31273" providerId="ADAL" clId="{71A5373A-47C9-40E0-8CB7-D2A4D3C54533}" dt="2019-07-23T11:21:54.128" v="2035" actId="478"/>
          <ac:graphicFrameMkLst>
            <pc:docMk/>
            <pc:sldMk cId="2271748828" sldId="417"/>
            <ac:graphicFrameMk id="12" creationId="{0C582930-C378-46E8-9E6E-79F8FC86136F}"/>
          </ac:graphicFrameMkLst>
        </pc:graphicFrameChg>
        <pc:graphicFrameChg chg="add mod modGraphic">
          <ac:chgData name="Katie Cockroft" userId="8f30a50e-58ce-4dcf-9d6d-3f5968f31273" providerId="ADAL" clId="{71A5373A-47C9-40E0-8CB7-D2A4D3C54533}" dt="2019-07-23T11:33:43.952" v="2741" actId="1035"/>
          <ac:graphicFrameMkLst>
            <pc:docMk/>
            <pc:sldMk cId="2271748828" sldId="417"/>
            <ac:graphicFrameMk id="13" creationId="{DC3BCC0E-81D2-45BB-8FA2-D24AE17CC90E}"/>
          </ac:graphicFrameMkLst>
        </pc:graphicFrameChg>
        <pc:graphicFrameChg chg="add mod">
          <ac:chgData name="Katie Cockroft" userId="8f30a50e-58ce-4dcf-9d6d-3f5968f31273" providerId="ADAL" clId="{71A5373A-47C9-40E0-8CB7-D2A4D3C54533}" dt="2019-07-23T11:23:41.364" v="2126" actId="465"/>
          <ac:graphicFrameMkLst>
            <pc:docMk/>
            <pc:sldMk cId="2271748828" sldId="417"/>
            <ac:graphicFrameMk id="14" creationId="{76A3D0A3-5486-47F2-A46D-106E13456DE1}"/>
          </ac:graphicFrameMkLst>
        </pc:graphicFrameChg>
        <pc:graphicFrameChg chg="add mod">
          <ac:chgData name="Katie Cockroft" userId="8f30a50e-58ce-4dcf-9d6d-3f5968f31273" providerId="ADAL" clId="{71A5373A-47C9-40E0-8CB7-D2A4D3C54533}" dt="2019-07-23T11:32:43.850" v="2656" actId="1035"/>
          <ac:graphicFrameMkLst>
            <pc:docMk/>
            <pc:sldMk cId="2271748828" sldId="417"/>
            <ac:graphicFrameMk id="15" creationId="{4490D135-479B-48CB-B60A-A1554D64895F}"/>
          </ac:graphicFrameMkLst>
        </pc:graphicFrameChg>
        <pc:graphicFrameChg chg="add del mod ord modGraphic">
          <ac:chgData name="Katie Cockroft" userId="8f30a50e-58ce-4dcf-9d6d-3f5968f31273" providerId="ADAL" clId="{71A5373A-47C9-40E0-8CB7-D2A4D3C54533}" dt="2019-07-23T11:37:33.536" v="2879" actId="478"/>
          <ac:graphicFrameMkLst>
            <pc:docMk/>
            <pc:sldMk cId="2271748828" sldId="417"/>
            <ac:graphicFrameMk id="16" creationId="{00742C30-DC28-496B-9582-92A948551728}"/>
          </ac:graphicFrameMkLst>
        </pc:graphicFrameChg>
        <pc:graphicFrameChg chg="add del mod ord modGraphic">
          <ac:chgData name="Katie Cockroft" userId="8f30a50e-58ce-4dcf-9d6d-3f5968f31273" providerId="ADAL" clId="{71A5373A-47C9-40E0-8CB7-D2A4D3C54533}" dt="2019-07-23T11:37:48.420" v="2890" actId="478"/>
          <ac:graphicFrameMkLst>
            <pc:docMk/>
            <pc:sldMk cId="2271748828" sldId="417"/>
            <ac:graphicFrameMk id="17" creationId="{4690C9C5-350F-4EA7-997F-6A137336D244}"/>
          </ac:graphicFrameMkLst>
        </pc:graphicFrameChg>
        <pc:graphicFrameChg chg="add del mod ord modGraphic">
          <ac:chgData name="Katie Cockroft" userId="8f30a50e-58ce-4dcf-9d6d-3f5968f31273" providerId="ADAL" clId="{71A5373A-47C9-40E0-8CB7-D2A4D3C54533}" dt="2019-07-23T11:37:51.228" v="2892" actId="478"/>
          <ac:graphicFrameMkLst>
            <pc:docMk/>
            <pc:sldMk cId="2271748828" sldId="417"/>
            <ac:graphicFrameMk id="20" creationId="{5133B1C6-58D1-43D8-B4BA-2CE033A21A31}"/>
          </ac:graphicFrameMkLst>
        </pc:graphicFrameChg>
        <pc:graphicFrameChg chg="add del mod modGraphic">
          <ac:chgData name="Katie Cockroft" userId="8f30a50e-58ce-4dcf-9d6d-3f5968f31273" providerId="ADAL" clId="{71A5373A-47C9-40E0-8CB7-D2A4D3C54533}" dt="2019-07-23T11:36:45.059" v="2865" actId="478"/>
          <ac:graphicFrameMkLst>
            <pc:docMk/>
            <pc:sldMk cId="2271748828" sldId="417"/>
            <ac:graphicFrameMk id="34" creationId="{4E5255F6-B933-4977-9D38-F7C63F5471A9}"/>
          </ac:graphicFrameMkLst>
        </pc:graphicFrameChg>
      </pc:sldChg>
      <pc:sldChg chg="modSp add">
        <pc:chgData name="Katie Cockroft" userId="8f30a50e-58ce-4dcf-9d6d-3f5968f31273" providerId="ADAL" clId="{71A5373A-47C9-40E0-8CB7-D2A4D3C54533}" dt="2019-07-23T10:56:36.659" v="443" actId="207"/>
        <pc:sldMkLst>
          <pc:docMk/>
          <pc:sldMk cId="2728736966" sldId="418"/>
        </pc:sldMkLst>
        <pc:graphicFrameChg chg="modGraphic">
          <ac:chgData name="Katie Cockroft" userId="8f30a50e-58ce-4dcf-9d6d-3f5968f31273" providerId="ADAL" clId="{71A5373A-47C9-40E0-8CB7-D2A4D3C54533}" dt="2019-07-23T10:56:04.393" v="419" actId="207"/>
          <ac:graphicFrameMkLst>
            <pc:docMk/>
            <pc:sldMk cId="2728736966" sldId="418"/>
            <ac:graphicFrameMk id="6" creationId="{B7552FEC-42E7-47CE-AC02-6551EDF17333}"/>
          </ac:graphicFrameMkLst>
        </pc:graphicFrameChg>
        <pc:graphicFrameChg chg="modGraphic">
          <ac:chgData name="Katie Cockroft" userId="8f30a50e-58ce-4dcf-9d6d-3f5968f31273" providerId="ADAL" clId="{71A5373A-47C9-40E0-8CB7-D2A4D3C54533}" dt="2019-07-23T10:56:15.812" v="430" actId="207"/>
          <ac:graphicFrameMkLst>
            <pc:docMk/>
            <pc:sldMk cId="2728736966" sldId="418"/>
            <ac:graphicFrameMk id="9" creationId="{A406E3C0-CC47-453C-8BFA-2EDC7B3A6E30}"/>
          </ac:graphicFrameMkLst>
        </pc:graphicFrameChg>
        <pc:graphicFrameChg chg="modGraphic">
          <ac:chgData name="Katie Cockroft" userId="8f30a50e-58ce-4dcf-9d6d-3f5968f31273" providerId="ADAL" clId="{71A5373A-47C9-40E0-8CB7-D2A4D3C54533}" dt="2019-07-23T10:56:36.659" v="443" actId="207"/>
          <ac:graphicFrameMkLst>
            <pc:docMk/>
            <pc:sldMk cId="2728736966" sldId="418"/>
            <ac:graphicFrameMk id="10" creationId="{07636467-9E93-413F-96AA-484F320CA106}"/>
          </ac:graphicFrameMkLst>
        </pc:graphicFrameChg>
      </pc:sldChg>
      <pc:sldChg chg="addSp modSp add">
        <pc:chgData name="Katie Cockroft" userId="8f30a50e-58ce-4dcf-9d6d-3f5968f31273" providerId="ADAL" clId="{71A5373A-47C9-40E0-8CB7-D2A4D3C54533}" dt="2019-07-23T11:00:46.696" v="588" actId="207"/>
        <pc:sldMkLst>
          <pc:docMk/>
          <pc:sldMk cId="662324956" sldId="419"/>
        </pc:sldMkLst>
        <pc:spChg chg="add mod">
          <ac:chgData name="Katie Cockroft" userId="8f30a50e-58ce-4dcf-9d6d-3f5968f31273" providerId="ADAL" clId="{71A5373A-47C9-40E0-8CB7-D2A4D3C54533}" dt="2019-07-23T11:00:10.962" v="557" actId="207"/>
          <ac:spMkLst>
            <pc:docMk/>
            <pc:sldMk cId="662324956" sldId="419"/>
            <ac:spMk id="3" creationId="{87CB07F1-8B0E-4C39-830D-DD4FACA3EBAE}"/>
          </ac:spMkLst>
        </pc:spChg>
        <pc:spChg chg="mod">
          <ac:chgData name="Katie Cockroft" userId="8f30a50e-58ce-4dcf-9d6d-3f5968f31273" providerId="ADAL" clId="{71A5373A-47C9-40E0-8CB7-D2A4D3C54533}" dt="2019-07-23T11:00:46.696" v="588" actId="207"/>
          <ac:spMkLst>
            <pc:docMk/>
            <pc:sldMk cId="662324956" sldId="419"/>
            <ac:spMk id="19" creationId="{5252A847-DE45-4FA3-A1F8-EEBEB845FF8E}"/>
          </ac:spMkLst>
        </pc:spChg>
        <pc:graphicFrameChg chg="modGraphic">
          <ac:chgData name="Katie Cockroft" userId="8f30a50e-58ce-4dcf-9d6d-3f5968f31273" providerId="ADAL" clId="{71A5373A-47C9-40E0-8CB7-D2A4D3C54533}" dt="2019-07-23T10:59:49.682" v="535" actId="207"/>
          <ac:graphicFrameMkLst>
            <pc:docMk/>
            <pc:sldMk cId="662324956" sldId="419"/>
            <ac:graphicFrameMk id="6" creationId="{E29AADBB-D6AC-4826-B4E6-58AD622F26EE}"/>
          </ac:graphicFrameMkLst>
        </pc:graphicFrameChg>
      </pc:sldChg>
      <pc:sldChg chg="modSp add">
        <pc:chgData name="Katie Cockroft" userId="8f30a50e-58ce-4dcf-9d6d-3f5968f31273" providerId="ADAL" clId="{71A5373A-47C9-40E0-8CB7-D2A4D3C54533}" dt="2019-07-23T11:02:23.227" v="770" actId="207"/>
        <pc:sldMkLst>
          <pc:docMk/>
          <pc:sldMk cId="1318479817" sldId="420"/>
        </pc:sldMkLst>
        <pc:spChg chg="mod">
          <ac:chgData name="Katie Cockroft" userId="8f30a50e-58ce-4dcf-9d6d-3f5968f31273" providerId="ADAL" clId="{71A5373A-47C9-40E0-8CB7-D2A4D3C54533}" dt="2019-07-23T11:02:23.227" v="770" actId="207"/>
          <ac:spMkLst>
            <pc:docMk/>
            <pc:sldMk cId="1318479817" sldId="420"/>
            <ac:spMk id="19" creationId="{5252A847-DE45-4FA3-A1F8-EEBEB845FF8E}"/>
          </ac:spMkLst>
        </pc:spChg>
      </pc:sldChg>
      <pc:sldChg chg="addSp delSp modSp add">
        <pc:chgData name="Katie Cockroft" userId="8f30a50e-58ce-4dcf-9d6d-3f5968f31273" providerId="ADAL" clId="{71A5373A-47C9-40E0-8CB7-D2A4D3C54533}" dt="2019-07-23T11:11:55.296" v="1531" actId="207"/>
        <pc:sldMkLst>
          <pc:docMk/>
          <pc:sldMk cId="1023066892" sldId="422"/>
        </pc:sldMkLst>
        <pc:spChg chg="add mod">
          <ac:chgData name="Katie Cockroft" userId="8f30a50e-58ce-4dcf-9d6d-3f5968f31273" providerId="ADAL" clId="{71A5373A-47C9-40E0-8CB7-D2A4D3C54533}" dt="2019-07-23T11:10:33.625" v="1419" actId="555"/>
          <ac:spMkLst>
            <pc:docMk/>
            <pc:sldMk cId="1023066892" sldId="422"/>
            <ac:spMk id="10" creationId="{5D16FE10-5B21-480D-84FF-6DA78AA9FD66}"/>
          </ac:spMkLst>
        </pc:spChg>
        <pc:spChg chg="add del mod">
          <ac:chgData name="Katie Cockroft" userId="8f30a50e-58ce-4dcf-9d6d-3f5968f31273" providerId="ADAL" clId="{71A5373A-47C9-40E0-8CB7-D2A4D3C54533}" dt="2019-07-23T11:10:25.558" v="1417" actId="478"/>
          <ac:spMkLst>
            <pc:docMk/>
            <pc:sldMk cId="1023066892" sldId="422"/>
            <ac:spMk id="11" creationId="{09F162B2-DA11-425C-93F3-8C8CD54BAC1E}"/>
          </ac:spMkLst>
        </pc:spChg>
        <pc:spChg chg="add del mod">
          <ac:chgData name="Katie Cockroft" userId="8f30a50e-58ce-4dcf-9d6d-3f5968f31273" providerId="ADAL" clId="{71A5373A-47C9-40E0-8CB7-D2A4D3C54533}" dt="2019-07-23T11:10:25.558" v="1417" actId="478"/>
          <ac:spMkLst>
            <pc:docMk/>
            <pc:sldMk cId="1023066892" sldId="422"/>
            <ac:spMk id="12" creationId="{D40B7ABA-237F-49E7-8A1C-E4B7964C7139}"/>
          </ac:spMkLst>
        </pc:spChg>
        <pc:spChg chg="add mod">
          <ac:chgData name="Katie Cockroft" userId="8f30a50e-58ce-4dcf-9d6d-3f5968f31273" providerId="ADAL" clId="{71A5373A-47C9-40E0-8CB7-D2A4D3C54533}" dt="2019-07-23T11:10:45.801" v="1441" actId="1037"/>
          <ac:spMkLst>
            <pc:docMk/>
            <pc:sldMk cId="1023066892" sldId="422"/>
            <ac:spMk id="13" creationId="{C62438DC-8879-402D-A36D-E3CD3A0CF40C}"/>
          </ac:spMkLst>
        </pc:spChg>
        <pc:spChg chg="add mod">
          <ac:chgData name="Katie Cockroft" userId="8f30a50e-58ce-4dcf-9d6d-3f5968f31273" providerId="ADAL" clId="{71A5373A-47C9-40E0-8CB7-D2A4D3C54533}" dt="2019-07-23T11:11:41.050" v="1506" actId="554"/>
          <ac:spMkLst>
            <pc:docMk/>
            <pc:sldMk cId="1023066892" sldId="422"/>
            <ac:spMk id="14" creationId="{A56F2971-80C5-4F6F-BE21-B9D6EFAB346E}"/>
          </ac:spMkLst>
        </pc:spChg>
        <pc:spChg chg="add mod">
          <ac:chgData name="Katie Cockroft" userId="8f30a50e-58ce-4dcf-9d6d-3f5968f31273" providerId="ADAL" clId="{71A5373A-47C9-40E0-8CB7-D2A4D3C54533}" dt="2019-07-23T11:11:41.050" v="1506" actId="554"/>
          <ac:spMkLst>
            <pc:docMk/>
            <pc:sldMk cId="1023066892" sldId="422"/>
            <ac:spMk id="15" creationId="{4989D2D7-60D8-40D3-BB73-D71B03A5FA0D}"/>
          </ac:spMkLst>
        </pc:spChg>
        <pc:spChg chg="mod">
          <ac:chgData name="Katie Cockroft" userId="8f30a50e-58ce-4dcf-9d6d-3f5968f31273" providerId="ADAL" clId="{71A5373A-47C9-40E0-8CB7-D2A4D3C54533}" dt="2019-07-23T11:11:55.296" v="1531" actId="207"/>
          <ac:spMkLst>
            <pc:docMk/>
            <pc:sldMk cId="1023066892" sldId="422"/>
            <ac:spMk id="19" creationId="{5252A847-DE45-4FA3-A1F8-EEBEB845FF8E}"/>
          </ac:spMkLst>
        </pc:spChg>
        <pc:graphicFrameChg chg="modGraphic">
          <ac:chgData name="Katie Cockroft" userId="8f30a50e-58ce-4dcf-9d6d-3f5968f31273" providerId="ADAL" clId="{71A5373A-47C9-40E0-8CB7-D2A4D3C54533}" dt="2019-07-23T11:10:51.823" v="1442" actId="207"/>
          <ac:graphicFrameMkLst>
            <pc:docMk/>
            <pc:sldMk cId="1023066892" sldId="422"/>
            <ac:graphicFrameMk id="9" creationId="{F9A6EB4F-56BB-42B4-9390-CE8384FD01AA}"/>
          </ac:graphicFrameMkLst>
        </pc:graphicFrameChg>
      </pc:sldChg>
      <pc:sldChg chg="addSp modSp add">
        <pc:chgData name="Katie Cockroft" userId="8f30a50e-58ce-4dcf-9d6d-3f5968f31273" providerId="ADAL" clId="{71A5373A-47C9-40E0-8CB7-D2A4D3C54533}" dt="2019-07-23T11:17:00.792" v="1735" actId="207"/>
        <pc:sldMkLst>
          <pc:docMk/>
          <pc:sldMk cId="3574139795" sldId="423"/>
        </pc:sldMkLst>
        <pc:spChg chg="add mod">
          <ac:chgData name="Katie Cockroft" userId="8f30a50e-58ce-4dcf-9d6d-3f5968f31273" providerId="ADAL" clId="{71A5373A-47C9-40E0-8CB7-D2A4D3C54533}" dt="2019-07-23T11:16:30.461" v="1679" actId="1035"/>
          <ac:spMkLst>
            <pc:docMk/>
            <pc:sldMk cId="3574139795" sldId="423"/>
            <ac:spMk id="9" creationId="{16ED5FC0-14DD-4B57-A965-9331D0E7C5A5}"/>
          </ac:spMkLst>
        </pc:spChg>
        <pc:spChg chg="mod">
          <ac:chgData name="Katie Cockroft" userId="8f30a50e-58ce-4dcf-9d6d-3f5968f31273" providerId="ADAL" clId="{71A5373A-47C9-40E0-8CB7-D2A4D3C54533}" dt="2019-07-23T11:17:00.792" v="1735" actId="207"/>
          <ac:spMkLst>
            <pc:docMk/>
            <pc:sldMk cId="3574139795" sldId="423"/>
            <ac:spMk id="19" creationId="{5252A847-DE45-4FA3-A1F8-EEBEB845FF8E}"/>
          </ac:spMkLst>
        </pc:spChg>
        <pc:graphicFrameChg chg="mod modGraphic">
          <ac:chgData name="Katie Cockroft" userId="8f30a50e-58ce-4dcf-9d6d-3f5968f31273" providerId="ADAL" clId="{71A5373A-47C9-40E0-8CB7-D2A4D3C54533}" dt="2019-07-23T11:16:14.925" v="1664" actId="207"/>
          <ac:graphicFrameMkLst>
            <pc:docMk/>
            <pc:sldMk cId="3574139795" sldId="423"/>
            <ac:graphicFrameMk id="12" creationId="{E3324CEC-4266-404A-A91F-2BA5509111C9}"/>
          </ac:graphicFrameMkLst>
        </pc:graphicFrameChg>
      </pc:sldChg>
      <pc:sldChg chg="addSp modSp add">
        <pc:chgData name="Katie Cockroft" userId="8f30a50e-58ce-4dcf-9d6d-3f5968f31273" providerId="ADAL" clId="{71A5373A-47C9-40E0-8CB7-D2A4D3C54533}" dt="2019-07-23T11:19:54.764" v="1974" actId="1037"/>
        <pc:sldMkLst>
          <pc:docMk/>
          <pc:sldMk cId="3862171534" sldId="424"/>
        </pc:sldMkLst>
        <pc:spChg chg="add mod">
          <ac:chgData name="Katie Cockroft" userId="8f30a50e-58ce-4dcf-9d6d-3f5968f31273" providerId="ADAL" clId="{71A5373A-47C9-40E0-8CB7-D2A4D3C54533}" dt="2019-07-23T11:19:41.626" v="1948" actId="12788"/>
          <ac:spMkLst>
            <pc:docMk/>
            <pc:sldMk cId="3862171534" sldId="424"/>
            <ac:spMk id="3" creationId="{CCAC97D6-725D-44DD-9E29-1B7B5F988594}"/>
          </ac:spMkLst>
        </pc:spChg>
        <pc:spChg chg="mod">
          <ac:chgData name="Katie Cockroft" userId="8f30a50e-58ce-4dcf-9d6d-3f5968f31273" providerId="ADAL" clId="{71A5373A-47C9-40E0-8CB7-D2A4D3C54533}" dt="2019-07-23T11:19:02.720" v="1897" actId="5793"/>
          <ac:spMkLst>
            <pc:docMk/>
            <pc:sldMk cId="3862171534" sldId="424"/>
            <ac:spMk id="19" creationId="{5252A847-DE45-4FA3-A1F8-EEBEB845FF8E}"/>
          </ac:spMkLst>
        </pc:spChg>
        <pc:grpChg chg="mod">
          <ac:chgData name="Katie Cockroft" userId="8f30a50e-58ce-4dcf-9d6d-3f5968f31273" providerId="ADAL" clId="{71A5373A-47C9-40E0-8CB7-D2A4D3C54533}" dt="2019-07-23T11:19:47.961" v="1949" actId="164"/>
          <ac:grpSpMkLst>
            <pc:docMk/>
            <pc:sldMk cId="3862171534" sldId="424"/>
            <ac:grpSpMk id="2" creationId="{8DA71D04-6A53-414A-A959-2167F1EB7BC0}"/>
          </ac:grpSpMkLst>
        </pc:grpChg>
        <pc:grpChg chg="add mod">
          <ac:chgData name="Katie Cockroft" userId="8f30a50e-58ce-4dcf-9d6d-3f5968f31273" providerId="ADAL" clId="{71A5373A-47C9-40E0-8CB7-D2A4D3C54533}" dt="2019-07-23T11:19:54.764" v="1974" actId="1037"/>
          <ac:grpSpMkLst>
            <pc:docMk/>
            <pc:sldMk cId="3862171534" sldId="424"/>
            <ac:grpSpMk id="4" creationId="{3FA02B48-1402-4790-ACF9-8F88CE920BD6}"/>
          </ac:grpSpMkLst>
        </pc:grpChg>
        <pc:grpChg chg="mod">
          <ac:chgData name="Katie Cockroft" userId="8f30a50e-58ce-4dcf-9d6d-3f5968f31273" providerId="ADAL" clId="{71A5373A-47C9-40E0-8CB7-D2A4D3C54533}" dt="2019-07-23T11:19:47.961" v="1949" actId="164"/>
          <ac:grpSpMkLst>
            <pc:docMk/>
            <pc:sldMk cId="3862171534" sldId="424"/>
            <ac:grpSpMk id="14" creationId="{C54B9494-F9A2-4F85-B17A-ED0B9FACA5A6}"/>
          </ac:grpSpMkLst>
        </pc:grpChg>
        <pc:graphicFrameChg chg="modGraphic">
          <ac:chgData name="Katie Cockroft" userId="8f30a50e-58ce-4dcf-9d6d-3f5968f31273" providerId="ADAL" clId="{71A5373A-47C9-40E0-8CB7-D2A4D3C54533}" dt="2019-07-23T11:19:05.976" v="1898" actId="207"/>
          <ac:graphicFrameMkLst>
            <pc:docMk/>
            <pc:sldMk cId="3862171534" sldId="424"/>
            <ac:graphicFrameMk id="29" creationId="{B2D087D5-BDFB-4257-BF4F-76879C798E5A}"/>
          </ac:graphicFrameMkLst>
        </pc:graphicFrameChg>
      </pc:sldChg>
      <pc:sldChg chg="modSp add">
        <pc:chgData name="Katie Cockroft" userId="8f30a50e-58ce-4dcf-9d6d-3f5968f31273" providerId="ADAL" clId="{71A5373A-47C9-40E0-8CB7-D2A4D3C54533}" dt="2019-07-23T11:20:14.590" v="1993" actId="207"/>
        <pc:sldMkLst>
          <pc:docMk/>
          <pc:sldMk cId="3024012850" sldId="425"/>
        </pc:sldMkLst>
        <pc:spChg chg="mod">
          <ac:chgData name="Katie Cockroft" userId="8f30a50e-58ce-4dcf-9d6d-3f5968f31273" providerId="ADAL" clId="{71A5373A-47C9-40E0-8CB7-D2A4D3C54533}" dt="2019-07-23T11:20:14.590" v="1993" actId="207"/>
          <ac:spMkLst>
            <pc:docMk/>
            <pc:sldMk cId="3024012850" sldId="425"/>
            <ac:spMk id="19" creationId="{5252A847-DE45-4FA3-A1F8-EEBEB845FF8E}"/>
          </ac:spMkLst>
        </pc:spChg>
      </pc:sldChg>
      <pc:sldChg chg="modSp add">
        <pc:chgData name="Katie Cockroft" userId="8f30a50e-58ce-4dcf-9d6d-3f5968f31273" providerId="ADAL" clId="{71A5373A-47C9-40E0-8CB7-D2A4D3C54533}" dt="2019-07-23T11:37:22.939" v="2878"/>
        <pc:sldMkLst>
          <pc:docMk/>
          <pc:sldMk cId="2206076966" sldId="428"/>
        </pc:sldMkLst>
        <pc:graphicFrameChg chg="mod modGraphic">
          <ac:chgData name="Katie Cockroft" userId="8f30a50e-58ce-4dcf-9d6d-3f5968f31273" providerId="ADAL" clId="{71A5373A-47C9-40E0-8CB7-D2A4D3C54533}" dt="2019-07-23T11:37:22.939" v="2878"/>
          <ac:graphicFrameMkLst>
            <pc:docMk/>
            <pc:sldMk cId="2206076966" sldId="428"/>
            <ac:graphicFrameMk id="10" creationId="{78939F28-23CB-4F5E-A679-AC36FAE6B73A}"/>
          </ac:graphicFrameMkLst>
        </pc:graphicFrameChg>
      </pc:sldChg>
    </pc:docChg>
  </pc:docChgLst>
  <pc:docChgLst>
    <pc:chgData name="Kyle Tidswell-Brown" userId="3518c4a0-5c99-4880-b127-cb60ccf11a39" providerId="ADAL" clId="{42856FE3-7F2C-4091-AAA1-90C372A91085}"/>
    <pc:docChg chg="undo custSel delSld modSld">
      <pc:chgData name="Kyle Tidswell-Brown" userId="3518c4a0-5c99-4880-b127-cb60ccf11a39" providerId="ADAL" clId="{42856FE3-7F2C-4091-AAA1-90C372A91085}" dt="2019-07-25T15:11:12.971" v="212" actId="572"/>
      <pc:docMkLst>
        <pc:docMk/>
      </pc:docMkLst>
      <pc:sldChg chg="modSp">
        <pc:chgData name="Kyle Tidswell-Brown" userId="3518c4a0-5c99-4880-b127-cb60ccf11a39" providerId="ADAL" clId="{42856FE3-7F2C-4091-AAA1-90C372A91085}" dt="2019-07-25T13:33:08.220" v="1" actId="732"/>
        <pc:sldMkLst>
          <pc:docMk/>
          <pc:sldMk cId="2637481266" sldId="256"/>
        </pc:sldMkLst>
        <pc:picChg chg="mod modCrop">
          <ac:chgData name="Kyle Tidswell-Brown" userId="3518c4a0-5c99-4880-b127-cb60ccf11a39" providerId="ADAL" clId="{42856FE3-7F2C-4091-AAA1-90C372A91085}" dt="2019-07-25T13:33:08.220" v="1" actId="732"/>
          <ac:picMkLst>
            <pc:docMk/>
            <pc:sldMk cId="2637481266" sldId="256"/>
            <ac:picMk id="9" creationId="{BE10E778-FB36-475C-BE47-58C3ADAC705E}"/>
          </ac:picMkLst>
        </pc:picChg>
      </pc:sldChg>
      <pc:sldChg chg="modSp">
        <pc:chgData name="Kyle Tidswell-Brown" userId="3518c4a0-5c99-4880-b127-cb60ccf11a39" providerId="ADAL" clId="{42856FE3-7F2C-4091-AAA1-90C372A91085}" dt="2019-07-25T14:40:55.662" v="63" actId="120"/>
        <pc:sldMkLst>
          <pc:docMk/>
          <pc:sldMk cId="636014570" sldId="314"/>
        </pc:sldMkLst>
        <pc:spChg chg="mod">
          <ac:chgData name="Kyle Tidswell-Brown" userId="3518c4a0-5c99-4880-b127-cb60ccf11a39" providerId="ADAL" clId="{42856FE3-7F2C-4091-AAA1-90C372A91085}" dt="2019-07-25T14:40:55.662" v="63" actId="120"/>
          <ac:spMkLst>
            <pc:docMk/>
            <pc:sldMk cId="636014570" sldId="314"/>
            <ac:spMk id="19" creationId="{5252A847-DE45-4FA3-A1F8-EEBEB845FF8E}"/>
          </ac:spMkLst>
        </pc:spChg>
        <pc:grpChg chg="mod">
          <ac:chgData name="Kyle Tidswell-Brown" userId="3518c4a0-5c99-4880-b127-cb60ccf11a39" providerId="ADAL" clId="{42856FE3-7F2C-4091-AAA1-90C372A91085}" dt="2019-07-25T14:40:41.792" v="60" actId="12788"/>
          <ac:grpSpMkLst>
            <pc:docMk/>
            <pc:sldMk cId="636014570" sldId="314"/>
            <ac:grpSpMk id="31" creationId="{DCA2EB51-6A24-4A19-A944-BCC2F6E45B64}"/>
          </ac:grpSpMkLst>
        </pc:grpChg>
        <pc:grpChg chg="mod">
          <ac:chgData name="Kyle Tidswell-Brown" userId="3518c4a0-5c99-4880-b127-cb60ccf11a39" providerId="ADAL" clId="{42856FE3-7F2C-4091-AAA1-90C372A91085}" dt="2019-07-25T14:40:41.792" v="60" actId="12788"/>
          <ac:grpSpMkLst>
            <pc:docMk/>
            <pc:sldMk cId="636014570" sldId="314"/>
            <ac:grpSpMk id="32" creationId="{F71EBFB8-3A07-410D-BD22-2493CC59DA2B}"/>
          </ac:grpSpMkLst>
        </pc:grpChg>
        <pc:grpChg chg="mod">
          <ac:chgData name="Kyle Tidswell-Brown" userId="3518c4a0-5c99-4880-b127-cb60ccf11a39" providerId="ADAL" clId="{42856FE3-7F2C-4091-AAA1-90C372A91085}" dt="2019-07-25T14:40:41.792" v="60" actId="12788"/>
          <ac:grpSpMkLst>
            <pc:docMk/>
            <pc:sldMk cId="636014570" sldId="314"/>
            <ac:grpSpMk id="33" creationId="{74D10709-74A4-4DD0-BB59-0103999C829A}"/>
          </ac:grpSpMkLst>
        </pc:grpChg>
        <pc:grpChg chg="mod">
          <ac:chgData name="Kyle Tidswell-Brown" userId="3518c4a0-5c99-4880-b127-cb60ccf11a39" providerId="ADAL" clId="{42856FE3-7F2C-4091-AAA1-90C372A91085}" dt="2019-07-25T14:40:41.792" v="60" actId="12788"/>
          <ac:grpSpMkLst>
            <pc:docMk/>
            <pc:sldMk cId="636014570" sldId="314"/>
            <ac:grpSpMk id="35" creationId="{72E3DD4C-22D8-456F-B6A2-CEEF9E22A31E}"/>
          </ac:grpSpMkLst>
        </pc:grpChg>
        <pc:grpChg chg="mod">
          <ac:chgData name="Kyle Tidswell-Brown" userId="3518c4a0-5c99-4880-b127-cb60ccf11a39" providerId="ADAL" clId="{42856FE3-7F2C-4091-AAA1-90C372A91085}" dt="2019-07-25T14:40:41.792" v="60" actId="12788"/>
          <ac:grpSpMkLst>
            <pc:docMk/>
            <pc:sldMk cId="636014570" sldId="314"/>
            <ac:grpSpMk id="44" creationId="{59E25A21-95AC-4CE7-9CD6-6C106453B10D}"/>
          </ac:grpSpMkLst>
        </pc:grpChg>
        <pc:grpChg chg="mod">
          <ac:chgData name="Kyle Tidswell-Brown" userId="3518c4a0-5c99-4880-b127-cb60ccf11a39" providerId="ADAL" clId="{42856FE3-7F2C-4091-AAA1-90C372A91085}" dt="2019-07-25T14:40:41.792" v="60" actId="12788"/>
          <ac:grpSpMkLst>
            <pc:docMk/>
            <pc:sldMk cId="636014570" sldId="314"/>
            <ac:grpSpMk id="45" creationId="{633F4CA7-A0BD-4894-80C3-D27CD7E3745C}"/>
          </ac:grpSpMkLst>
        </pc:grpChg>
        <pc:graphicFrameChg chg="mod">
          <ac:chgData name="Kyle Tidswell-Brown" userId="3518c4a0-5c99-4880-b127-cb60ccf11a39" providerId="ADAL" clId="{42856FE3-7F2C-4091-AAA1-90C372A91085}" dt="2019-07-25T14:40:35.743" v="59" actId="12788"/>
          <ac:graphicFrameMkLst>
            <pc:docMk/>
            <pc:sldMk cId="636014570" sldId="314"/>
            <ac:graphicFrameMk id="29" creationId="{B2D087D5-BDFB-4257-BF4F-76879C798E5A}"/>
          </ac:graphicFrameMkLst>
        </pc:graphicFrameChg>
      </pc:sldChg>
      <pc:sldChg chg="modSp">
        <pc:chgData name="Kyle Tidswell-Brown" userId="3518c4a0-5c99-4880-b127-cb60ccf11a39" providerId="ADAL" clId="{42856FE3-7F2C-4091-AAA1-90C372A91085}" dt="2019-07-25T15:11:12.971" v="212" actId="572"/>
        <pc:sldMkLst>
          <pc:docMk/>
          <pc:sldMk cId="1071900124" sldId="355"/>
        </pc:sldMkLst>
        <pc:graphicFrameChg chg="mod">
          <ac:chgData name="Kyle Tidswell-Brown" userId="3518c4a0-5c99-4880-b127-cb60ccf11a39" providerId="ADAL" clId="{42856FE3-7F2C-4091-AAA1-90C372A91085}" dt="2019-07-25T15:11:12.971" v="212" actId="572"/>
          <ac:graphicFrameMkLst>
            <pc:docMk/>
            <pc:sldMk cId="1071900124" sldId="355"/>
            <ac:graphicFrameMk id="12" creationId="{E3324CEC-4266-404A-A91F-2BA5509111C9}"/>
          </ac:graphicFrameMkLst>
        </pc:graphicFrameChg>
      </pc:sldChg>
      <pc:sldChg chg="modSp">
        <pc:chgData name="Kyle Tidswell-Brown" userId="3518c4a0-5c99-4880-b127-cb60ccf11a39" providerId="ADAL" clId="{42856FE3-7F2C-4091-AAA1-90C372A91085}" dt="2019-07-25T14:31:59.403" v="12" actId="20577"/>
        <pc:sldMkLst>
          <pc:docMk/>
          <pc:sldMk cId="36917022" sldId="360"/>
        </pc:sldMkLst>
        <pc:spChg chg="mod">
          <ac:chgData name="Kyle Tidswell-Brown" userId="3518c4a0-5c99-4880-b127-cb60ccf11a39" providerId="ADAL" clId="{42856FE3-7F2C-4091-AAA1-90C372A91085}" dt="2019-07-25T14:31:59.403" v="12" actId="20577"/>
          <ac:spMkLst>
            <pc:docMk/>
            <pc:sldMk cId="36917022" sldId="360"/>
            <ac:spMk id="19" creationId="{5252A847-DE45-4FA3-A1F8-EEBEB845FF8E}"/>
          </ac:spMkLst>
        </pc:spChg>
      </pc:sldChg>
      <pc:sldChg chg="modSp">
        <pc:chgData name="Kyle Tidswell-Brown" userId="3518c4a0-5c99-4880-b127-cb60ccf11a39" providerId="ADAL" clId="{42856FE3-7F2C-4091-AAA1-90C372A91085}" dt="2019-07-25T14:31:19.962" v="8" actId="20577"/>
        <pc:sldMkLst>
          <pc:docMk/>
          <pc:sldMk cId="332354265" sldId="366"/>
        </pc:sldMkLst>
        <pc:spChg chg="mod">
          <ac:chgData name="Kyle Tidswell-Brown" userId="3518c4a0-5c99-4880-b127-cb60ccf11a39" providerId="ADAL" clId="{42856FE3-7F2C-4091-AAA1-90C372A91085}" dt="2019-07-25T14:31:19.962" v="8" actId="20577"/>
          <ac:spMkLst>
            <pc:docMk/>
            <pc:sldMk cId="332354265" sldId="366"/>
            <ac:spMk id="19" creationId="{5252A847-DE45-4FA3-A1F8-EEBEB845FF8E}"/>
          </ac:spMkLst>
        </pc:spChg>
      </pc:sldChg>
      <pc:sldChg chg="modSp">
        <pc:chgData name="Kyle Tidswell-Brown" userId="3518c4a0-5c99-4880-b127-cb60ccf11a39" providerId="ADAL" clId="{42856FE3-7F2C-4091-AAA1-90C372A91085}" dt="2019-07-25T14:31:34.738" v="10" actId="20577"/>
        <pc:sldMkLst>
          <pc:docMk/>
          <pc:sldMk cId="2495394193" sldId="413"/>
        </pc:sldMkLst>
        <pc:spChg chg="mod">
          <ac:chgData name="Kyle Tidswell-Brown" userId="3518c4a0-5c99-4880-b127-cb60ccf11a39" providerId="ADAL" clId="{42856FE3-7F2C-4091-AAA1-90C372A91085}" dt="2019-07-25T14:31:34.738" v="10" actId="20577"/>
          <ac:spMkLst>
            <pc:docMk/>
            <pc:sldMk cId="2495394193" sldId="413"/>
            <ac:spMk id="19" creationId="{5252A847-DE45-4FA3-A1F8-EEBEB845FF8E}"/>
          </ac:spMkLst>
        </pc:spChg>
      </pc:sldChg>
      <pc:sldChg chg="modSp">
        <pc:chgData name="Kyle Tidswell-Brown" userId="3518c4a0-5c99-4880-b127-cb60ccf11a39" providerId="ADAL" clId="{42856FE3-7F2C-4091-AAA1-90C372A91085}" dt="2019-07-25T14:32:47.364" v="19" actId="20577"/>
        <pc:sldMkLst>
          <pc:docMk/>
          <pc:sldMk cId="1341684505" sldId="416"/>
        </pc:sldMkLst>
        <pc:spChg chg="mod">
          <ac:chgData name="Kyle Tidswell-Brown" userId="3518c4a0-5c99-4880-b127-cb60ccf11a39" providerId="ADAL" clId="{42856FE3-7F2C-4091-AAA1-90C372A91085}" dt="2019-07-25T14:32:47.364" v="19" actId="20577"/>
          <ac:spMkLst>
            <pc:docMk/>
            <pc:sldMk cId="1341684505" sldId="416"/>
            <ac:spMk id="19" creationId="{5252A847-DE45-4FA3-A1F8-EEBEB845FF8E}"/>
          </ac:spMkLst>
        </pc:spChg>
      </pc:sldChg>
      <pc:sldChg chg="modSp">
        <pc:chgData name="Kyle Tidswell-Brown" userId="3518c4a0-5c99-4880-b127-cb60ccf11a39" providerId="ADAL" clId="{42856FE3-7F2C-4091-AAA1-90C372A91085}" dt="2019-07-25T14:45:07.218" v="191" actId="20577"/>
        <pc:sldMkLst>
          <pc:docMk/>
          <pc:sldMk cId="2271748828" sldId="417"/>
        </pc:sldMkLst>
        <pc:spChg chg="mod">
          <ac:chgData name="Kyle Tidswell-Brown" userId="3518c4a0-5c99-4880-b127-cb60ccf11a39" providerId="ADAL" clId="{42856FE3-7F2C-4091-AAA1-90C372A91085}" dt="2019-07-25T14:45:07.218" v="191" actId="20577"/>
          <ac:spMkLst>
            <pc:docMk/>
            <pc:sldMk cId="2271748828" sldId="417"/>
            <ac:spMk id="19" creationId="{5252A847-DE45-4FA3-A1F8-EEBEB845FF8E}"/>
          </ac:spMkLst>
        </pc:spChg>
      </pc:sldChg>
      <pc:sldChg chg="modSp">
        <pc:chgData name="Kyle Tidswell-Brown" userId="3518c4a0-5c99-4880-b127-cb60ccf11a39" providerId="ADAL" clId="{42856FE3-7F2C-4091-AAA1-90C372A91085}" dt="2019-07-25T14:32:06.347" v="16" actId="20577"/>
        <pc:sldMkLst>
          <pc:docMk/>
          <pc:sldMk cId="662324956" sldId="419"/>
        </pc:sldMkLst>
        <pc:spChg chg="mod">
          <ac:chgData name="Kyle Tidswell-Brown" userId="3518c4a0-5c99-4880-b127-cb60ccf11a39" providerId="ADAL" clId="{42856FE3-7F2C-4091-AAA1-90C372A91085}" dt="2019-07-25T14:32:06.347" v="16" actId="20577"/>
          <ac:spMkLst>
            <pc:docMk/>
            <pc:sldMk cId="662324956" sldId="419"/>
            <ac:spMk id="19" creationId="{5252A847-DE45-4FA3-A1F8-EEBEB845FF8E}"/>
          </ac:spMkLst>
        </pc:spChg>
      </pc:sldChg>
      <pc:sldChg chg="modSp">
        <pc:chgData name="Kyle Tidswell-Brown" userId="3518c4a0-5c99-4880-b127-cb60ccf11a39" providerId="ADAL" clId="{42856FE3-7F2C-4091-AAA1-90C372A91085}" dt="2019-07-25T14:32:51.256" v="20" actId="20577"/>
        <pc:sldMkLst>
          <pc:docMk/>
          <pc:sldMk cId="1023066892" sldId="422"/>
        </pc:sldMkLst>
        <pc:spChg chg="mod">
          <ac:chgData name="Kyle Tidswell-Brown" userId="3518c4a0-5c99-4880-b127-cb60ccf11a39" providerId="ADAL" clId="{42856FE3-7F2C-4091-AAA1-90C372A91085}" dt="2019-07-25T14:32:51.256" v="20" actId="20577"/>
          <ac:spMkLst>
            <pc:docMk/>
            <pc:sldMk cId="1023066892" sldId="422"/>
            <ac:spMk id="19" creationId="{5252A847-DE45-4FA3-A1F8-EEBEB845FF8E}"/>
          </ac:spMkLst>
        </pc:spChg>
      </pc:sldChg>
      <pc:sldChg chg="modSp">
        <pc:chgData name="Kyle Tidswell-Brown" userId="3518c4a0-5c99-4880-b127-cb60ccf11a39" providerId="ADAL" clId="{42856FE3-7F2C-4091-AAA1-90C372A91085}" dt="2019-07-25T14:39:23.042" v="25" actId="20577"/>
        <pc:sldMkLst>
          <pc:docMk/>
          <pc:sldMk cId="3574139795" sldId="423"/>
        </pc:sldMkLst>
        <pc:spChg chg="mod">
          <ac:chgData name="Kyle Tidswell-Brown" userId="3518c4a0-5c99-4880-b127-cb60ccf11a39" providerId="ADAL" clId="{42856FE3-7F2C-4091-AAA1-90C372A91085}" dt="2019-07-25T14:39:23.042" v="25" actId="20577"/>
          <ac:spMkLst>
            <pc:docMk/>
            <pc:sldMk cId="3574139795" sldId="423"/>
            <ac:spMk id="19" creationId="{5252A847-DE45-4FA3-A1F8-EEBEB845FF8E}"/>
          </ac:spMkLst>
        </pc:spChg>
      </pc:sldChg>
      <pc:sldChg chg="delSp modSp">
        <pc:chgData name="Kyle Tidswell-Brown" userId="3518c4a0-5c99-4880-b127-cb60ccf11a39" providerId="ADAL" clId="{42856FE3-7F2C-4091-AAA1-90C372A91085}" dt="2019-07-25T14:40:52.687" v="62" actId="120"/>
        <pc:sldMkLst>
          <pc:docMk/>
          <pc:sldMk cId="3862171534" sldId="424"/>
        </pc:sldMkLst>
        <pc:spChg chg="del">
          <ac:chgData name="Kyle Tidswell-Brown" userId="3518c4a0-5c99-4880-b127-cb60ccf11a39" providerId="ADAL" clId="{42856FE3-7F2C-4091-AAA1-90C372A91085}" dt="2019-07-25T14:40:24.537" v="56" actId="478"/>
          <ac:spMkLst>
            <pc:docMk/>
            <pc:sldMk cId="3862171534" sldId="424"/>
            <ac:spMk id="3" creationId="{CCAC97D6-725D-44DD-9E29-1B7B5F988594}"/>
          </ac:spMkLst>
        </pc:spChg>
        <pc:spChg chg="mod">
          <ac:chgData name="Kyle Tidswell-Brown" userId="3518c4a0-5c99-4880-b127-cb60ccf11a39" providerId="ADAL" clId="{42856FE3-7F2C-4091-AAA1-90C372A91085}" dt="2019-07-25T14:40:52.687" v="62" actId="120"/>
          <ac:spMkLst>
            <pc:docMk/>
            <pc:sldMk cId="3862171534" sldId="424"/>
            <ac:spMk id="19" creationId="{5252A847-DE45-4FA3-A1F8-EEBEB845FF8E}"/>
          </ac:spMkLst>
        </pc:spChg>
        <pc:grpChg chg="mod">
          <ac:chgData name="Kyle Tidswell-Brown" userId="3518c4a0-5c99-4880-b127-cb60ccf11a39" providerId="ADAL" clId="{42856FE3-7F2C-4091-AAA1-90C372A91085}" dt="2019-07-25T14:40:48.999" v="61" actId="12788"/>
          <ac:grpSpMkLst>
            <pc:docMk/>
            <pc:sldMk cId="3862171534" sldId="424"/>
            <ac:grpSpMk id="2" creationId="{8DA71D04-6A53-414A-A959-2167F1EB7BC0}"/>
          </ac:grpSpMkLst>
        </pc:grpChg>
        <pc:grpChg chg="mod">
          <ac:chgData name="Kyle Tidswell-Brown" userId="3518c4a0-5c99-4880-b127-cb60ccf11a39" providerId="ADAL" clId="{42856FE3-7F2C-4091-AAA1-90C372A91085}" dt="2019-07-25T14:40:48.999" v="61" actId="12788"/>
          <ac:grpSpMkLst>
            <pc:docMk/>
            <pc:sldMk cId="3862171534" sldId="424"/>
            <ac:grpSpMk id="4" creationId="{3FA02B48-1402-4790-ACF9-8F88CE920BD6}"/>
          </ac:grpSpMkLst>
        </pc:grpChg>
        <pc:grpChg chg="mod">
          <ac:chgData name="Kyle Tidswell-Brown" userId="3518c4a0-5c99-4880-b127-cb60ccf11a39" providerId="ADAL" clId="{42856FE3-7F2C-4091-AAA1-90C372A91085}" dt="2019-07-25T14:40:48.999" v="61" actId="12788"/>
          <ac:grpSpMkLst>
            <pc:docMk/>
            <pc:sldMk cId="3862171534" sldId="424"/>
            <ac:grpSpMk id="10" creationId="{360093C8-AF5A-4B9D-8808-BDA2942AC2DE}"/>
          </ac:grpSpMkLst>
        </pc:grpChg>
        <pc:grpChg chg="mod">
          <ac:chgData name="Kyle Tidswell-Brown" userId="3518c4a0-5c99-4880-b127-cb60ccf11a39" providerId="ADAL" clId="{42856FE3-7F2C-4091-AAA1-90C372A91085}" dt="2019-07-25T14:40:48.999" v="61" actId="12788"/>
          <ac:grpSpMkLst>
            <pc:docMk/>
            <pc:sldMk cId="3862171534" sldId="424"/>
            <ac:grpSpMk id="14" creationId="{C54B9494-F9A2-4F85-B17A-ED0B9FACA5A6}"/>
          </ac:grpSpMkLst>
        </pc:grpChg>
        <pc:grpChg chg="mod">
          <ac:chgData name="Kyle Tidswell-Brown" userId="3518c4a0-5c99-4880-b127-cb60ccf11a39" providerId="ADAL" clId="{42856FE3-7F2C-4091-AAA1-90C372A91085}" dt="2019-07-25T14:40:48.999" v="61" actId="12788"/>
          <ac:grpSpMkLst>
            <pc:docMk/>
            <pc:sldMk cId="3862171534" sldId="424"/>
            <ac:grpSpMk id="16" creationId="{14BB33D2-0FCE-48F4-9148-9082BEE76369}"/>
          </ac:grpSpMkLst>
        </pc:grpChg>
        <pc:grpChg chg="mod">
          <ac:chgData name="Kyle Tidswell-Brown" userId="3518c4a0-5c99-4880-b127-cb60ccf11a39" providerId="ADAL" clId="{42856FE3-7F2C-4091-AAA1-90C372A91085}" dt="2019-07-25T14:40:48.999" v="61" actId="12788"/>
          <ac:grpSpMkLst>
            <pc:docMk/>
            <pc:sldMk cId="3862171534" sldId="424"/>
            <ac:grpSpMk id="17" creationId="{327F4D2E-DB52-4384-937D-BA80735AB2BA}"/>
          </ac:grpSpMkLst>
        </pc:grpChg>
        <pc:graphicFrameChg chg="mod modGraphic">
          <ac:chgData name="Kyle Tidswell-Brown" userId="3518c4a0-5c99-4880-b127-cb60ccf11a39" providerId="ADAL" clId="{42856FE3-7F2C-4091-AAA1-90C372A91085}" dt="2019-07-25T14:40:30.626" v="58" actId="12788"/>
          <ac:graphicFrameMkLst>
            <pc:docMk/>
            <pc:sldMk cId="3862171534" sldId="424"/>
            <ac:graphicFrameMk id="29" creationId="{B2D087D5-BDFB-4257-BF4F-76879C798E5A}"/>
          </ac:graphicFrameMkLst>
        </pc:graphicFrameChg>
      </pc:sldChg>
      <pc:sldChg chg="addSp delSp modSp">
        <pc:chgData name="Kyle Tidswell-Brown" userId="3518c4a0-5c99-4880-b127-cb60ccf11a39" providerId="ADAL" clId="{42856FE3-7F2C-4091-AAA1-90C372A91085}" dt="2019-07-25T15:06:38.265" v="192" actId="20577"/>
        <pc:sldMkLst>
          <pc:docMk/>
          <pc:sldMk cId="3024012850" sldId="425"/>
        </pc:sldMkLst>
        <pc:spChg chg="add del mod">
          <ac:chgData name="Kyle Tidswell-Brown" userId="3518c4a0-5c99-4880-b127-cb60ccf11a39" providerId="ADAL" clId="{42856FE3-7F2C-4091-AAA1-90C372A91085}" dt="2019-07-25T14:42:23.511" v="136" actId="1038"/>
          <ac:spMkLst>
            <pc:docMk/>
            <pc:sldMk cId="3024012850" sldId="425"/>
            <ac:spMk id="3" creationId="{CCAC97D6-725D-44DD-9E29-1B7B5F988594}"/>
          </ac:spMkLst>
        </pc:spChg>
        <pc:spChg chg="mod">
          <ac:chgData name="Kyle Tidswell-Brown" userId="3518c4a0-5c99-4880-b127-cb60ccf11a39" providerId="ADAL" clId="{42856FE3-7F2C-4091-AAA1-90C372A91085}" dt="2019-07-25T15:06:38.265" v="192" actId="20577"/>
          <ac:spMkLst>
            <pc:docMk/>
            <pc:sldMk cId="3024012850" sldId="425"/>
            <ac:spMk id="19" creationId="{5252A847-DE45-4FA3-A1F8-EEBEB845FF8E}"/>
          </ac:spMkLst>
        </pc:spChg>
        <pc:grpChg chg="mod">
          <ac:chgData name="Kyle Tidswell-Brown" userId="3518c4a0-5c99-4880-b127-cb60ccf11a39" providerId="ADAL" clId="{42856FE3-7F2C-4091-AAA1-90C372A91085}" dt="2019-07-25T14:42:02.126" v="75" actId="12788"/>
          <ac:grpSpMkLst>
            <pc:docMk/>
            <pc:sldMk cId="3024012850" sldId="425"/>
            <ac:grpSpMk id="2" creationId="{8DA71D04-6A53-414A-A959-2167F1EB7BC0}"/>
          </ac:grpSpMkLst>
        </pc:grpChg>
        <pc:grpChg chg="mod">
          <ac:chgData name="Kyle Tidswell-Brown" userId="3518c4a0-5c99-4880-b127-cb60ccf11a39" providerId="ADAL" clId="{42856FE3-7F2C-4091-AAA1-90C372A91085}" dt="2019-07-25T14:42:02.126" v="75" actId="12788"/>
          <ac:grpSpMkLst>
            <pc:docMk/>
            <pc:sldMk cId="3024012850" sldId="425"/>
            <ac:grpSpMk id="4" creationId="{3FA02B48-1402-4790-ACF9-8F88CE920BD6}"/>
          </ac:grpSpMkLst>
        </pc:grpChg>
        <pc:grpChg chg="mod">
          <ac:chgData name="Kyle Tidswell-Brown" userId="3518c4a0-5c99-4880-b127-cb60ccf11a39" providerId="ADAL" clId="{42856FE3-7F2C-4091-AAA1-90C372A91085}" dt="2019-07-25T14:42:02.126" v="75" actId="12788"/>
          <ac:grpSpMkLst>
            <pc:docMk/>
            <pc:sldMk cId="3024012850" sldId="425"/>
            <ac:grpSpMk id="10" creationId="{360093C8-AF5A-4B9D-8808-BDA2942AC2DE}"/>
          </ac:grpSpMkLst>
        </pc:grpChg>
        <pc:grpChg chg="mod">
          <ac:chgData name="Kyle Tidswell-Brown" userId="3518c4a0-5c99-4880-b127-cb60ccf11a39" providerId="ADAL" clId="{42856FE3-7F2C-4091-AAA1-90C372A91085}" dt="2019-07-25T14:42:02.126" v="75" actId="12788"/>
          <ac:grpSpMkLst>
            <pc:docMk/>
            <pc:sldMk cId="3024012850" sldId="425"/>
            <ac:grpSpMk id="14" creationId="{C54B9494-F9A2-4F85-B17A-ED0B9FACA5A6}"/>
          </ac:grpSpMkLst>
        </pc:grpChg>
        <pc:grpChg chg="mod">
          <ac:chgData name="Kyle Tidswell-Brown" userId="3518c4a0-5c99-4880-b127-cb60ccf11a39" providerId="ADAL" clId="{42856FE3-7F2C-4091-AAA1-90C372A91085}" dt="2019-07-25T14:42:02.126" v="75" actId="12788"/>
          <ac:grpSpMkLst>
            <pc:docMk/>
            <pc:sldMk cId="3024012850" sldId="425"/>
            <ac:grpSpMk id="16" creationId="{14BB33D2-0FCE-48F4-9148-9082BEE76369}"/>
          </ac:grpSpMkLst>
        </pc:grpChg>
        <pc:grpChg chg="mod">
          <ac:chgData name="Kyle Tidswell-Brown" userId="3518c4a0-5c99-4880-b127-cb60ccf11a39" providerId="ADAL" clId="{42856FE3-7F2C-4091-AAA1-90C372A91085}" dt="2019-07-25T14:42:02.126" v="75" actId="12788"/>
          <ac:grpSpMkLst>
            <pc:docMk/>
            <pc:sldMk cId="3024012850" sldId="425"/>
            <ac:grpSpMk id="17" creationId="{327F4D2E-DB52-4384-937D-BA80735AB2BA}"/>
          </ac:grpSpMkLst>
        </pc:grpChg>
        <pc:graphicFrameChg chg="mod modGraphic">
          <ac:chgData name="Kyle Tidswell-Brown" userId="3518c4a0-5c99-4880-b127-cb60ccf11a39" providerId="ADAL" clId="{42856FE3-7F2C-4091-AAA1-90C372A91085}" dt="2019-07-25T14:42:07.294" v="76" actId="12788"/>
          <ac:graphicFrameMkLst>
            <pc:docMk/>
            <pc:sldMk cId="3024012850" sldId="425"/>
            <ac:graphicFrameMk id="29" creationId="{B2D087D5-BDFB-4257-BF4F-76879C798E5A}"/>
          </ac:graphicFrameMkLst>
        </pc:graphicFrameChg>
      </pc:sldChg>
      <pc:sldChg chg="modSp del">
        <pc:chgData name="Kyle Tidswell-Brown" userId="3518c4a0-5c99-4880-b127-cb60ccf11a39" providerId="ADAL" clId="{42856FE3-7F2C-4091-AAA1-90C372A91085}" dt="2019-07-25T14:44:10.918" v="167" actId="2696"/>
        <pc:sldMkLst>
          <pc:docMk/>
          <pc:sldMk cId="2642110225" sldId="427"/>
        </pc:sldMkLst>
        <pc:spChg chg="mod">
          <ac:chgData name="Kyle Tidswell-Brown" userId="3518c4a0-5c99-4880-b127-cb60ccf11a39" providerId="ADAL" clId="{42856FE3-7F2C-4091-AAA1-90C372A91085}" dt="2019-07-25T14:42:35.767" v="138" actId="20577"/>
          <ac:spMkLst>
            <pc:docMk/>
            <pc:sldMk cId="2642110225" sldId="427"/>
            <ac:spMk id="19" creationId="{5252A847-DE45-4FA3-A1F8-EEBEB845FF8E}"/>
          </ac:spMkLst>
        </pc:spChg>
      </pc:sldChg>
      <pc:sldChg chg="modSp">
        <pc:chgData name="Kyle Tidswell-Brown" userId="3518c4a0-5c99-4880-b127-cb60ccf11a39" providerId="ADAL" clId="{42856FE3-7F2C-4091-AAA1-90C372A91085}" dt="2019-07-25T14:44:19.710" v="168" actId="20577"/>
        <pc:sldMkLst>
          <pc:docMk/>
          <pc:sldMk cId="2206076966" sldId="428"/>
        </pc:sldMkLst>
        <pc:spChg chg="mod">
          <ac:chgData name="Kyle Tidswell-Brown" userId="3518c4a0-5c99-4880-b127-cb60ccf11a39" providerId="ADAL" clId="{42856FE3-7F2C-4091-AAA1-90C372A91085}" dt="2019-07-25T14:43:52.674" v="166" actId="20577"/>
          <ac:spMkLst>
            <pc:docMk/>
            <pc:sldMk cId="2206076966" sldId="428"/>
            <ac:spMk id="19" creationId="{5252A847-DE45-4FA3-A1F8-EEBEB845FF8E}"/>
          </ac:spMkLst>
        </pc:spChg>
        <pc:graphicFrameChg chg="modGraphic">
          <ac:chgData name="Kyle Tidswell-Brown" userId="3518c4a0-5c99-4880-b127-cb60ccf11a39" providerId="ADAL" clId="{42856FE3-7F2C-4091-AAA1-90C372A91085}" dt="2019-07-25T14:44:19.710" v="168" actId="20577"/>
          <ac:graphicFrameMkLst>
            <pc:docMk/>
            <pc:sldMk cId="2206076966" sldId="428"/>
            <ac:graphicFrameMk id="10" creationId="{78939F28-23CB-4F5E-A679-AC36FAE6B73A}"/>
          </ac:graphicFrameMkLst>
        </pc:graphicFrameChg>
      </pc:sldChg>
      <pc:sldChg chg="modSp">
        <pc:chgData name="Kyle Tidswell-Brown" userId="3518c4a0-5c99-4880-b127-cb60ccf11a39" providerId="ADAL" clId="{42856FE3-7F2C-4091-AAA1-90C372A91085}" dt="2019-07-25T14:32:31.678" v="17" actId="20577"/>
        <pc:sldMkLst>
          <pc:docMk/>
          <pc:sldMk cId="2865681850" sldId="429"/>
        </pc:sldMkLst>
        <pc:spChg chg="mod">
          <ac:chgData name="Kyle Tidswell-Brown" userId="3518c4a0-5c99-4880-b127-cb60ccf11a39" providerId="ADAL" clId="{42856FE3-7F2C-4091-AAA1-90C372A91085}" dt="2019-07-25T14:32:31.678" v="17" actId="20577"/>
          <ac:spMkLst>
            <pc:docMk/>
            <pc:sldMk cId="2865681850" sldId="429"/>
            <ac:spMk id="19" creationId="{5252A847-DE45-4FA3-A1F8-EEBEB845FF8E}"/>
          </ac:spMkLst>
        </pc:spChg>
      </pc:sldChg>
      <pc:sldChg chg="modSp">
        <pc:chgData name="Kyle Tidswell-Brown" userId="3518c4a0-5c99-4880-b127-cb60ccf11a39" providerId="ADAL" clId="{42856FE3-7F2C-4091-AAA1-90C372A91085}" dt="2019-07-25T14:32:43.231" v="18" actId="20577"/>
        <pc:sldMkLst>
          <pc:docMk/>
          <pc:sldMk cId="4003622708" sldId="430"/>
        </pc:sldMkLst>
        <pc:spChg chg="mod">
          <ac:chgData name="Kyle Tidswell-Brown" userId="3518c4a0-5c99-4880-b127-cb60ccf11a39" providerId="ADAL" clId="{42856FE3-7F2C-4091-AAA1-90C372A91085}" dt="2019-07-25T14:32:43.231" v="18" actId="20577"/>
          <ac:spMkLst>
            <pc:docMk/>
            <pc:sldMk cId="4003622708" sldId="430"/>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18/10/2020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secrets.co.uk/add-2-digit-and-1-digit-numbers-year-2-addition-and-subtraction-resource-pack/" TargetMode="External"/><Relationship Id="rId3" Type="http://schemas.openxmlformats.org/officeDocument/2006/relationships/image" Target="../media/image2.png"/><Relationship Id="rId7" Type="http://schemas.openxmlformats.org/officeDocument/2006/relationships/hyperlink" Target="https://classroomsecrets.co.uk/category/maths/year-2/autumn-block-2-addition-and-subtraction-year-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2c2b" TargetMode="External"/><Relationship Id="rId5" Type="http://schemas.openxmlformats.org/officeDocument/2006/relationships/hyperlink" Target="https://classroomsecrets.co.uk/content-domain-filter/?fwp_contentdomain=2c2a" TargetMode="External"/><Relationship Id="rId4" Type="http://schemas.openxmlformats.org/officeDocument/2006/relationships/hyperlink" Target="https://classroomsecrets.co.uk/content-domain-filter/?fwp_contentdomain=2c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3218" b="32747"/>
          <a:stretch/>
        </p:blipFill>
        <p:spPr>
          <a:xfrm>
            <a:off x="793488" y="727969"/>
            <a:ext cx="7557025" cy="2352582"/>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45 + 7 = 52.</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5" name="Table 34">
            <a:extLst>
              <a:ext uri="{FF2B5EF4-FFF2-40B4-BE49-F238E27FC236}">
                <a16:creationId xmlns:a16="http://schemas.microsoft.com/office/drawing/2014/main" id="{10365512-117A-40F6-93F0-0EC6C5608A02}"/>
              </a:ext>
            </a:extLst>
          </p:cNvPr>
          <p:cNvGraphicFramePr>
            <a:graphicFrameLocks noGrp="1"/>
          </p:cNvGraphicFramePr>
          <p:nvPr/>
        </p:nvGraphicFramePr>
        <p:xfrm>
          <a:off x="1181716" y="3071849"/>
          <a:ext cx="6780568" cy="417433"/>
        </p:xfrm>
        <a:graphic>
          <a:graphicData uri="http://schemas.openxmlformats.org/drawingml/2006/table">
            <a:tbl>
              <a:tblPr firstRow="1" bandRow="1">
                <a:tableStyleId>{5940675A-B579-460E-94D1-54222C63F5DA}</a:tableStyleId>
              </a:tblPr>
              <a:tblGrid>
                <a:gridCol w="847571">
                  <a:extLst>
                    <a:ext uri="{9D8B030D-6E8A-4147-A177-3AD203B41FA5}">
                      <a16:colId xmlns:a16="http://schemas.microsoft.com/office/drawing/2014/main" val="2084896354"/>
                    </a:ext>
                  </a:extLst>
                </a:gridCol>
                <a:gridCol w="847571">
                  <a:extLst>
                    <a:ext uri="{9D8B030D-6E8A-4147-A177-3AD203B41FA5}">
                      <a16:colId xmlns:a16="http://schemas.microsoft.com/office/drawing/2014/main" val="2586121570"/>
                    </a:ext>
                  </a:extLst>
                </a:gridCol>
                <a:gridCol w="847571">
                  <a:extLst>
                    <a:ext uri="{9D8B030D-6E8A-4147-A177-3AD203B41FA5}">
                      <a16:colId xmlns:a16="http://schemas.microsoft.com/office/drawing/2014/main" val="1155316030"/>
                    </a:ext>
                  </a:extLst>
                </a:gridCol>
                <a:gridCol w="847571">
                  <a:extLst>
                    <a:ext uri="{9D8B030D-6E8A-4147-A177-3AD203B41FA5}">
                      <a16:colId xmlns:a16="http://schemas.microsoft.com/office/drawing/2014/main" val="864663184"/>
                    </a:ext>
                  </a:extLst>
                </a:gridCol>
                <a:gridCol w="847571">
                  <a:extLst>
                    <a:ext uri="{9D8B030D-6E8A-4147-A177-3AD203B41FA5}">
                      <a16:colId xmlns:a16="http://schemas.microsoft.com/office/drawing/2014/main" val="1097838736"/>
                    </a:ext>
                  </a:extLst>
                </a:gridCol>
                <a:gridCol w="847571">
                  <a:extLst>
                    <a:ext uri="{9D8B030D-6E8A-4147-A177-3AD203B41FA5}">
                      <a16:colId xmlns:a16="http://schemas.microsoft.com/office/drawing/2014/main" val="1985251367"/>
                    </a:ext>
                  </a:extLst>
                </a:gridCol>
                <a:gridCol w="847571">
                  <a:extLst>
                    <a:ext uri="{9D8B030D-6E8A-4147-A177-3AD203B41FA5}">
                      <a16:colId xmlns:a16="http://schemas.microsoft.com/office/drawing/2014/main" val="1581942106"/>
                    </a:ext>
                  </a:extLst>
                </a:gridCol>
                <a:gridCol w="847571">
                  <a:extLst>
                    <a:ext uri="{9D8B030D-6E8A-4147-A177-3AD203B41FA5}">
                      <a16:colId xmlns:a16="http://schemas.microsoft.com/office/drawing/2014/main" val="486839549"/>
                    </a:ext>
                  </a:extLst>
                </a:gridCol>
              </a:tblGrid>
              <a:tr h="417433">
                <a:tc>
                  <a:txBody>
                    <a:bodyPr/>
                    <a:lstStyle/>
                    <a:p>
                      <a:endParaRPr lang="en-US" sz="190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090836020"/>
                  </a:ext>
                </a:extLst>
              </a:tr>
            </a:tbl>
          </a:graphicData>
        </a:graphic>
      </p:graphicFrame>
      <p:graphicFrame>
        <p:nvGraphicFramePr>
          <p:cNvPr id="36" name="Table 35">
            <a:extLst>
              <a:ext uri="{FF2B5EF4-FFF2-40B4-BE49-F238E27FC236}">
                <a16:creationId xmlns:a16="http://schemas.microsoft.com/office/drawing/2014/main" id="{61BCEBF9-35CD-4975-954D-EFD690F1887E}"/>
              </a:ext>
            </a:extLst>
          </p:cNvPr>
          <p:cNvGraphicFramePr>
            <a:graphicFrameLocks noGrp="1"/>
          </p:cNvGraphicFramePr>
          <p:nvPr>
            <p:extLst>
              <p:ext uri="{D42A27DB-BD31-4B8C-83A1-F6EECF244321}">
                <p14:modId xmlns:p14="http://schemas.microsoft.com/office/powerpoint/2010/main" val="2282372804"/>
              </p:ext>
            </p:extLst>
          </p:nvPr>
        </p:nvGraphicFramePr>
        <p:xfrm>
          <a:off x="840171" y="3419883"/>
          <a:ext cx="6899199" cy="656966"/>
        </p:xfrm>
        <a:graphic>
          <a:graphicData uri="http://schemas.openxmlformats.org/drawingml/2006/table">
            <a:tbl>
              <a:tblPr firstRow="1" bandRow="1">
                <a:tableStyleId>{5940675A-B579-460E-94D1-54222C63F5DA}</a:tableStyleId>
              </a:tblPr>
              <a:tblGrid>
                <a:gridCol w="4239443">
                  <a:extLst>
                    <a:ext uri="{9D8B030D-6E8A-4147-A177-3AD203B41FA5}">
                      <a16:colId xmlns:a16="http://schemas.microsoft.com/office/drawing/2014/main" val="3362078631"/>
                    </a:ext>
                  </a:extLst>
                </a:gridCol>
                <a:gridCol w="1686251">
                  <a:extLst>
                    <a:ext uri="{9D8B030D-6E8A-4147-A177-3AD203B41FA5}">
                      <a16:colId xmlns:a16="http://schemas.microsoft.com/office/drawing/2014/main" val="1438522504"/>
                    </a:ext>
                  </a:extLst>
                </a:gridCol>
                <a:gridCol w="973505">
                  <a:extLst>
                    <a:ext uri="{9D8B030D-6E8A-4147-A177-3AD203B41FA5}">
                      <a16:colId xmlns:a16="http://schemas.microsoft.com/office/drawing/2014/main" val="692236617"/>
                    </a:ext>
                  </a:extLst>
                </a:gridCol>
              </a:tblGrid>
              <a:tr h="656966">
                <a:tc>
                  <a:txBody>
                    <a:bodyPr/>
                    <a:lstStyle/>
                    <a:p>
                      <a:r>
                        <a:rPr lang="en-GB" sz="2500" b="1" dirty="0">
                          <a:latin typeface="Century Gothic" panose="020B0502020202020204" pitchFamily="34" charset="0"/>
                        </a:rPr>
                        <a:t>45</a:t>
                      </a:r>
                    </a:p>
                  </a:txBody>
                  <a:tcPr marL="161992" marR="16199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500" b="1" dirty="0">
                          <a:latin typeface="Century Gothic" panose="020B0502020202020204" pitchFamily="34" charset="0"/>
                        </a:rPr>
                        <a:t>50</a:t>
                      </a:r>
                    </a:p>
                  </a:txBody>
                  <a:tcPr marL="161992" marR="16199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500" b="1" dirty="0">
                          <a:latin typeface="Century Gothic" panose="020B0502020202020204" pitchFamily="34" charset="0"/>
                        </a:rPr>
                        <a:t>52</a:t>
                      </a:r>
                    </a:p>
                  </a:txBody>
                  <a:tcPr marL="161992" marR="16199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6488185"/>
                  </a:ext>
                </a:extLst>
              </a:tr>
            </a:tbl>
          </a:graphicData>
        </a:graphic>
      </p:graphicFrame>
      <p:sp>
        <p:nvSpPr>
          <p:cNvPr id="37" name="TextBox 36">
            <a:extLst>
              <a:ext uri="{FF2B5EF4-FFF2-40B4-BE49-F238E27FC236}">
                <a16:creationId xmlns:a16="http://schemas.microsoft.com/office/drawing/2014/main" id="{B88FA261-294C-4D18-BA1E-ECA4FE7FDA1A}"/>
              </a:ext>
            </a:extLst>
          </p:cNvPr>
          <p:cNvSpPr txBox="1"/>
          <p:nvPr/>
        </p:nvSpPr>
        <p:spPr>
          <a:xfrm>
            <a:off x="3070585" y="1787484"/>
            <a:ext cx="725667" cy="461666"/>
          </a:xfrm>
          <a:prstGeom prst="rect">
            <a:avLst/>
          </a:prstGeom>
          <a:noFill/>
        </p:spPr>
        <p:txBody>
          <a:bodyPr wrap="square" rtlCol="0">
            <a:spAutoFit/>
          </a:bodyPr>
          <a:lstStyle/>
          <a:p>
            <a:r>
              <a:rPr lang="en-US" sz="2400" b="1" dirty="0">
                <a:latin typeface="Century Gothic" panose="020B0502020202020204" pitchFamily="34" charset="0"/>
              </a:rPr>
              <a:t>+5</a:t>
            </a:r>
          </a:p>
        </p:txBody>
      </p:sp>
      <p:sp>
        <p:nvSpPr>
          <p:cNvPr id="38" name="TextBox 37">
            <a:extLst>
              <a:ext uri="{FF2B5EF4-FFF2-40B4-BE49-F238E27FC236}">
                <a16:creationId xmlns:a16="http://schemas.microsoft.com/office/drawing/2014/main" id="{D8383AB3-B22F-4EDE-89D1-41A569A8DE1E}"/>
              </a:ext>
            </a:extLst>
          </p:cNvPr>
          <p:cNvSpPr txBox="1"/>
          <p:nvPr/>
        </p:nvSpPr>
        <p:spPr>
          <a:xfrm>
            <a:off x="5955032" y="1787484"/>
            <a:ext cx="725667" cy="461666"/>
          </a:xfrm>
          <a:prstGeom prst="rect">
            <a:avLst/>
          </a:prstGeom>
          <a:noFill/>
        </p:spPr>
        <p:txBody>
          <a:bodyPr wrap="square" rtlCol="0">
            <a:spAutoFit/>
          </a:bodyPr>
          <a:lstStyle/>
          <a:p>
            <a:r>
              <a:rPr lang="en-US" sz="2400" b="1" dirty="0">
                <a:latin typeface="Century Gothic" panose="020B0502020202020204" pitchFamily="34" charset="0"/>
              </a:rPr>
              <a:t>+2</a:t>
            </a:r>
          </a:p>
        </p:txBody>
      </p:sp>
      <p:sp>
        <p:nvSpPr>
          <p:cNvPr id="39" name="Arc 38">
            <a:extLst>
              <a:ext uri="{FF2B5EF4-FFF2-40B4-BE49-F238E27FC236}">
                <a16:creationId xmlns:a16="http://schemas.microsoft.com/office/drawing/2014/main" id="{8404D306-5DDD-4CCB-9011-BD2B0566F027}"/>
              </a:ext>
            </a:extLst>
          </p:cNvPr>
          <p:cNvSpPr/>
          <p:nvPr/>
        </p:nvSpPr>
        <p:spPr>
          <a:xfrm>
            <a:off x="1186414" y="2416796"/>
            <a:ext cx="4230000" cy="1280542"/>
          </a:xfrm>
          <a:prstGeom prst="arc">
            <a:avLst>
              <a:gd name="adj1" fmla="val 10798525"/>
              <a:gd name="adj2" fmla="val 2159802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200"/>
          </a:p>
        </p:txBody>
      </p:sp>
      <p:sp>
        <p:nvSpPr>
          <p:cNvPr id="40" name="Arc 39">
            <a:extLst>
              <a:ext uri="{FF2B5EF4-FFF2-40B4-BE49-F238E27FC236}">
                <a16:creationId xmlns:a16="http://schemas.microsoft.com/office/drawing/2014/main" id="{69CF5FAE-0E97-4AA0-B616-EB62E5162177}"/>
              </a:ext>
            </a:extLst>
          </p:cNvPr>
          <p:cNvSpPr/>
          <p:nvPr/>
        </p:nvSpPr>
        <p:spPr>
          <a:xfrm>
            <a:off x="5429782" y="2416796"/>
            <a:ext cx="1681200" cy="1280542"/>
          </a:xfrm>
          <a:prstGeom prst="arc">
            <a:avLst>
              <a:gd name="adj1" fmla="val 10798525"/>
              <a:gd name="adj2" fmla="val 2159802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200"/>
          </a:p>
        </p:txBody>
      </p:sp>
    </p:spTree>
    <p:extLst>
      <p:ext uri="{BB962C8B-B14F-4D97-AF65-F5344CB8AC3E}">
        <p14:creationId xmlns:p14="http://schemas.microsoft.com/office/powerpoint/2010/main" val="2865681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 45 + 7 = 52.</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True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5" name="Table 34">
            <a:extLst>
              <a:ext uri="{FF2B5EF4-FFF2-40B4-BE49-F238E27FC236}">
                <a16:creationId xmlns:a16="http://schemas.microsoft.com/office/drawing/2014/main" id="{10365512-117A-40F6-93F0-0EC6C5608A02}"/>
              </a:ext>
            </a:extLst>
          </p:cNvPr>
          <p:cNvGraphicFramePr>
            <a:graphicFrameLocks noGrp="1"/>
          </p:cNvGraphicFramePr>
          <p:nvPr/>
        </p:nvGraphicFramePr>
        <p:xfrm>
          <a:off x="1181716" y="3071849"/>
          <a:ext cx="6780568" cy="417433"/>
        </p:xfrm>
        <a:graphic>
          <a:graphicData uri="http://schemas.openxmlformats.org/drawingml/2006/table">
            <a:tbl>
              <a:tblPr firstRow="1" bandRow="1">
                <a:tableStyleId>{5940675A-B579-460E-94D1-54222C63F5DA}</a:tableStyleId>
              </a:tblPr>
              <a:tblGrid>
                <a:gridCol w="847571">
                  <a:extLst>
                    <a:ext uri="{9D8B030D-6E8A-4147-A177-3AD203B41FA5}">
                      <a16:colId xmlns:a16="http://schemas.microsoft.com/office/drawing/2014/main" val="2084896354"/>
                    </a:ext>
                  </a:extLst>
                </a:gridCol>
                <a:gridCol w="847571">
                  <a:extLst>
                    <a:ext uri="{9D8B030D-6E8A-4147-A177-3AD203B41FA5}">
                      <a16:colId xmlns:a16="http://schemas.microsoft.com/office/drawing/2014/main" val="2586121570"/>
                    </a:ext>
                  </a:extLst>
                </a:gridCol>
                <a:gridCol w="847571">
                  <a:extLst>
                    <a:ext uri="{9D8B030D-6E8A-4147-A177-3AD203B41FA5}">
                      <a16:colId xmlns:a16="http://schemas.microsoft.com/office/drawing/2014/main" val="1155316030"/>
                    </a:ext>
                  </a:extLst>
                </a:gridCol>
                <a:gridCol w="847571">
                  <a:extLst>
                    <a:ext uri="{9D8B030D-6E8A-4147-A177-3AD203B41FA5}">
                      <a16:colId xmlns:a16="http://schemas.microsoft.com/office/drawing/2014/main" val="864663184"/>
                    </a:ext>
                  </a:extLst>
                </a:gridCol>
                <a:gridCol w="847571">
                  <a:extLst>
                    <a:ext uri="{9D8B030D-6E8A-4147-A177-3AD203B41FA5}">
                      <a16:colId xmlns:a16="http://schemas.microsoft.com/office/drawing/2014/main" val="1097838736"/>
                    </a:ext>
                  </a:extLst>
                </a:gridCol>
                <a:gridCol w="847571">
                  <a:extLst>
                    <a:ext uri="{9D8B030D-6E8A-4147-A177-3AD203B41FA5}">
                      <a16:colId xmlns:a16="http://schemas.microsoft.com/office/drawing/2014/main" val="1985251367"/>
                    </a:ext>
                  </a:extLst>
                </a:gridCol>
                <a:gridCol w="847571">
                  <a:extLst>
                    <a:ext uri="{9D8B030D-6E8A-4147-A177-3AD203B41FA5}">
                      <a16:colId xmlns:a16="http://schemas.microsoft.com/office/drawing/2014/main" val="1581942106"/>
                    </a:ext>
                  </a:extLst>
                </a:gridCol>
                <a:gridCol w="847571">
                  <a:extLst>
                    <a:ext uri="{9D8B030D-6E8A-4147-A177-3AD203B41FA5}">
                      <a16:colId xmlns:a16="http://schemas.microsoft.com/office/drawing/2014/main" val="486839549"/>
                    </a:ext>
                  </a:extLst>
                </a:gridCol>
              </a:tblGrid>
              <a:tr h="417433">
                <a:tc>
                  <a:txBody>
                    <a:bodyPr/>
                    <a:lstStyle/>
                    <a:p>
                      <a:endParaRPr lang="en-US" sz="190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90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090836020"/>
                  </a:ext>
                </a:extLst>
              </a:tr>
            </a:tbl>
          </a:graphicData>
        </a:graphic>
      </p:graphicFrame>
      <p:graphicFrame>
        <p:nvGraphicFramePr>
          <p:cNvPr id="36" name="Table 35">
            <a:extLst>
              <a:ext uri="{FF2B5EF4-FFF2-40B4-BE49-F238E27FC236}">
                <a16:creationId xmlns:a16="http://schemas.microsoft.com/office/drawing/2014/main" id="{61BCEBF9-35CD-4975-954D-EFD690F1887E}"/>
              </a:ext>
            </a:extLst>
          </p:cNvPr>
          <p:cNvGraphicFramePr>
            <a:graphicFrameLocks noGrp="1"/>
          </p:cNvGraphicFramePr>
          <p:nvPr/>
        </p:nvGraphicFramePr>
        <p:xfrm>
          <a:off x="840171" y="3419883"/>
          <a:ext cx="6899199" cy="656966"/>
        </p:xfrm>
        <a:graphic>
          <a:graphicData uri="http://schemas.openxmlformats.org/drawingml/2006/table">
            <a:tbl>
              <a:tblPr firstRow="1" bandRow="1">
                <a:tableStyleId>{5940675A-B579-460E-94D1-54222C63F5DA}</a:tableStyleId>
              </a:tblPr>
              <a:tblGrid>
                <a:gridCol w="4239443">
                  <a:extLst>
                    <a:ext uri="{9D8B030D-6E8A-4147-A177-3AD203B41FA5}">
                      <a16:colId xmlns:a16="http://schemas.microsoft.com/office/drawing/2014/main" val="3362078631"/>
                    </a:ext>
                  </a:extLst>
                </a:gridCol>
                <a:gridCol w="1686251">
                  <a:extLst>
                    <a:ext uri="{9D8B030D-6E8A-4147-A177-3AD203B41FA5}">
                      <a16:colId xmlns:a16="http://schemas.microsoft.com/office/drawing/2014/main" val="1438522504"/>
                    </a:ext>
                  </a:extLst>
                </a:gridCol>
                <a:gridCol w="973505">
                  <a:extLst>
                    <a:ext uri="{9D8B030D-6E8A-4147-A177-3AD203B41FA5}">
                      <a16:colId xmlns:a16="http://schemas.microsoft.com/office/drawing/2014/main" val="692236617"/>
                    </a:ext>
                  </a:extLst>
                </a:gridCol>
              </a:tblGrid>
              <a:tr h="656966">
                <a:tc>
                  <a:txBody>
                    <a:bodyPr/>
                    <a:lstStyle/>
                    <a:p>
                      <a:r>
                        <a:rPr lang="en-GB" sz="2500" b="1" dirty="0">
                          <a:latin typeface="Century Gothic" panose="020B0502020202020204" pitchFamily="34" charset="0"/>
                        </a:rPr>
                        <a:t>45</a:t>
                      </a:r>
                    </a:p>
                  </a:txBody>
                  <a:tcPr marL="161992" marR="16199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500" b="1" dirty="0">
                          <a:latin typeface="Century Gothic" panose="020B0502020202020204" pitchFamily="34" charset="0"/>
                        </a:rPr>
                        <a:t>50</a:t>
                      </a:r>
                    </a:p>
                  </a:txBody>
                  <a:tcPr marL="161992" marR="16199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500" b="1" dirty="0">
                          <a:latin typeface="Century Gothic" panose="020B0502020202020204" pitchFamily="34" charset="0"/>
                        </a:rPr>
                        <a:t>52</a:t>
                      </a:r>
                    </a:p>
                  </a:txBody>
                  <a:tcPr marL="161992" marR="161992" marT="80995" marB="80995">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6488185"/>
                  </a:ext>
                </a:extLst>
              </a:tr>
            </a:tbl>
          </a:graphicData>
        </a:graphic>
      </p:graphicFrame>
      <p:sp>
        <p:nvSpPr>
          <p:cNvPr id="37" name="TextBox 36">
            <a:extLst>
              <a:ext uri="{FF2B5EF4-FFF2-40B4-BE49-F238E27FC236}">
                <a16:creationId xmlns:a16="http://schemas.microsoft.com/office/drawing/2014/main" id="{B88FA261-294C-4D18-BA1E-ECA4FE7FDA1A}"/>
              </a:ext>
            </a:extLst>
          </p:cNvPr>
          <p:cNvSpPr txBox="1"/>
          <p:nvPr/>
        </p:nvSpPr>
        <p:spPr>
          <a:xfrm>
            <a:off x="3070585" y="1787484"/>
            <a:ext cx="725667" cy="461666"/>
          </a:xfrm>
          <a:prstGeom prst="rect">
            <a:avLst/>
          </a:prstGeom>
          <a:noFill/>
        </p:spPr>
        <p:txBody>
          <a:bodyPr wrap="square" rtlCol="0">
            <a:spAutoFit/>
          </a:bodyPr>
          <a:lstStyle/>
          <a:p>
            <a:r>
              <a:rPr lang="en-US" sz="2400" b="1" dirty="0">
                <a:latin typeface="Century Gothic" panose="020B0502020202020204" pitchFamily="34" charset="0"/>
              </a:rPr>
              <a:t>+5</a:t>
            </a:r>
          </a:p>
        </p:txBody>
      </p:sp>
      <p:sp>
        <p:nvSpPr>
          <p:cNvPr id="38" name="TextBox 37">
            <a:extLst>
              <a:ext uri="{FF2B5EF4-FFF2-40B4-BE49-F238E27FC236}">
                <a16:creationId xmlns:a16="http://schemas.microsoft.com/office/drawing/2014/main" id="{D8383AB3-B22F-4EDE-89D1-41A569A8DE1E}"/>
              </a:ext>
            </a:extLst>
          </p:cNvPr>
          <p:cNvSpPr txBox="1"/>
          <p:nvPr/>
        </p:nvSpPr>
        <p:spPr>
          <a:xfrm>
            <a:off x="5955032" y="1787484"/>
            <a:ext cx="725667" cy="461666"/>
          </a:xfrm>
          <a:prstGeom prst="rect">
            <a:avLst/>
          </a:prstGeom>
          <a:noFill/>
        </p:spPr>
        <p:txBody>
          <a:bodyPr wrap="square" rtlCol="0">
            <a:spAutoFit/>
          </a:bodyPr>
          <a:lstStyle/>
          <a:p>
            <a:r>
              <a:rPr lang="en-US" sz="2400" b="1" dirty="0">
                <a:latin typeface="Century Gothic" panose="020B0502020202020204" pitchFamily="34" charset="0"/>
              </a:rPr>
              <a:t>+2</a:t>
            </a:r>
          </a:p>
        </p:txBody>
      </p:sp>
      <p:sp>
        <p:nvSpPr>
          <p:cNvPr id="39" name="Arc 38">
            <a:extLst>
              <a:ext uri="{FF2B5EF4-FFF2-40B4-BE49-F238E27FC236}">
                <a16:creationId xmlns:a16="http://schemas.microsoft.com/office/drawing/2014/main" id="{8404D306-5DDD-4CCB-9011-BD2B0566F027}"/>
              </a:ext>
            </a:extLst>
          </p:cNvPr>
          <p:cNvSpPr/>
          <p:nvPr/>
        </p:nvSpPr>
        <p:spPr>
          <a:xfrm>
            <a:off x="1186414" y="2416796"/>
            <a:ext cx="4230000" cy="1280542"/>
          </a:xfrm>
          <a:prstGeom prst="arc">
            <a:avLst>
              <a:gd name="adj1" fmla="val 10798525"/>
              <a:gd name="adj2" fmla="val 2159802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200"/>
          </a:p>
        </p:txBody>
      </p:sp>
      <p:sp>
        <p:nvSpPr>
          <p:cNvPr id="40" name="Arc 39">
            <a:extLst>
              <a:ext uri="{FF2B5EF4-FFF2-40B4-BE49-F238E27FC236}">
                <a16:creationId xmlns:a16="http://schemas.microsoft.com/office/drawing/2014/main" id="{69CF5FAE-0E97-4AA0-B616-EB62E5162177}"/>
              </a:ext>
            </a:extLst>
          </p:cNvPr>
          <p:cNvSpPr/>
          <p:nvPr/>
        </p:nvSpPr>
        <p:spPr>
          <a:xfrm>
            <a:off x="5429782" y="2416796"/>
            <a:ext cx="1681200" cy="1280542"/>
          </a:xfrm>
          <a:prstGeom prst="arc">
            <a:avLst>
              <a:gd name="adj1" fmla="val 10798525"/>
              <a:gd name="adj2" fmla="val 21598021"/>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200"/>
          </a:p>
        </p:txBody>
      </p:sp>
    </p:spTree>
    <p:extLst>
      <p:ext uri="{BB962C8B-B14F-4D97-AF65-F5344CB8AC3E}">
        <p14:creationId xmlns:p14="http://schemas.microsoft.com/office/powerpoint/2010/main" val="4003622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number line below to calculate 16 + 8.</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965E3AEC-D0A6-4120-9786-955620DFBDD0}"/>
              </a:ext>
            </a:extLst>
          </p:cNvPr>
          <p:cNvGraphicFramePr>
            <a:graphicFrameLocks noGrp="1"/>
          </p:cNvGraphicFramePr>
          <p:nvPr>
            <p:extLst>
              <p:ext uri="{D42A27DB-BD31-4B8C-83A1-F6EECF244321}">
                <p14:modId xmlns:p14="http://schemas.microsoft.com/office/powerpoint/2010/main" val="3794471382"/>
              </p:ext>
            </p:extLst>
          </p:nvPr>
        </p:nvGraphicFramePr>
        <p:xfrm>
          <a:off x="928005" y="2828971"/>
          <a:ext cx="7287990" cy="463815"/>
        </p:xfrm>
        <a:graphic>
          <a:graphicData uri="http://schemas.openxmlformats.org/drawingml/2006/table">
            <a:tbl>
              <a:tblPr firstRow="1" bandRow="1">
                <a:tableStyleId>{5940675A-B579-460E-94D1-54222C63F5DA}</a:tableStyleId>
              </a:tblPr>
              <a:tblGrid>
                <a:gridCol w="728799">
                  <a:extLst>
                    <a:ext uri="{9D8B030D-6E8A-4147-A177-3AD203B41FA5}">
                      <a16:colId xmlns:a16="http://schemas.microsoft.com/office/drawing/2014/main" val="2084896354"/>
                    </a:ext>
                  </a:extLst>
                </a:gridCol>
                <a:gridCol w="728799">
                  <a:extLst>
                    <a:ext uri="{9D8B030D-6E8A-4147-A177-3AD203B41FA5}">
                      <a16:colId xmlns:a16="http://schemas.microsoft.com/office/drawing/2014/main" val="2586121570"/>
                    </a:ext>
                  </a:extLst>
                </a:gridCol>
                <a:gridCol w="728799">
                  <a:extLst>
                    <a:ext uri="{9D8B030D-6E8A-4147-A177-3AD203B41FA5}">
                      <a16:colId xmlns:a16="http://schemas.microsoft.com/office/drawing/2014/main" val="1155316030"/>
                    </a:ext>
                  </a:extLst>
                </a:gridCol>
                <a:gridCol w="728799">
                  <a:extLst>
                    <a:ext uri="{9D8B030D-6E8A-4147-A177-3AD203B41FA5}">
                      <a16:colId xmlns:a16="http://schemas.microsoft.com/office/drawing/2014/main" val="864663184"/>
                    </a:ext>
                  </a:extLst>
                </a:gridCol>
                <a:gridCol w="728799">
                  <a:extLst>
                    <a:ext uri="{9D8B030D-6E8A-4147-A177-3AD203B41FA5}">
                      <a16:colId xmlns:a16="http://schemas.microsoft.com/office/drawing/2014/main" val="1097838736"/>
                    </a:ext>
                  </a:extLst>
                </a:gridCol>
                <a:gridCol w="728799">
                  <a:extLst>
                    <a:ext uri="{9D8B030D-6E8A-4147-A177-3AD203B41FA5}">
                      <a16:colId xmlns:a16="http://schemas.microsoft.com/office/drawing/2014/main" val="1985251367"/>
                    </a:ext>
                  </a:extLst>
                </a:gridCol>
                <a:gridCol w="728799">
                  <a:extLst>
                    <a:ext uri="{9D8B030D-6E8A-4147-A177-3AD203B41FA5}">
                      <a16:colId xmlns:a16="http://schemas.microsoft.com/office/drawing/2014/main" val="1581942106"/>
                    </a:ext>
                  </a:extLst>
                </a:gridCol>
                <a:gridCol w="728799">
                  <a:extLst>
                    <a:ext uri="{9D8B030D-6E8A-4147-A177-3AD203B41FA5}">
                      <a16:colId xmlns:a16="http://schemas.microsoft.com/office/drawing/2014/main" val="486839549"/>
                    </a:ext>
                  </a:extLst>
                </a:gridCol>
                <a:gridCol w="728799">
                  <a:extLst>
                    <a:ext uri="{9D8B030D-6E8A-4147-A177-3AD203B41FA5}">
                      <a16:colId xmlns:a16="http://schemas.microsoft.com/office/drawing/2014/main" val="1555637861"/>
                    </a:ext>
                  </a:extLst>
                </a:gridCol>
                <a:gridCol w="728799">
                  <a:extLst>
                    <a:ext uri="{9D8B030D-6E8A-4147-A177-3AD203B41FA5}">
                      <a16:colId xmlns:a16="http://schemas.microsoft.com/office/drawing/2014/main" val="1171399865"/>
                    </a:ext>
                  </a:extLst>
                </a:gridCol>
              </a:tblGrid>
              <a:tr h="463815">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090836020"/>
                  </a:ext>
                </a:extLst>
              </a:tr>
            </a:tbl>
          </a:graphicData>
        </a:graphic>
      </p:graphicFrame>
      <p:graphicFrame>
        <p:nvGraphicFramePr>
          <p:cNvPr id="9" name="Table 8">
            <a:extLst>
              <a:ext uri="{FF2B5EF4-FFF2-40B4-BE49-F238E27FC236}">
                <a16:creationId xmlns:a16="http://schemas.microsoft.com/office/drawing/2014/main" id="{F9A6EB4F-56BB-42B4-9390-CE8384FD01AA}"/>
              </a:ext>
            </a:extLst>
          </p:cNvPr>
          <p:cNvGraphicFramePr>
            <a:graphicFrameLocks noGrp="1"/>
          </p:cNvGraphicFramePr>
          <p:nvPr>
            <p:extLst>
              <p:ext uri="{D42A27DB-BD31-4B8C-83A1-F6EECF244321}">
                <p14:modId xmlns:p14="http://schemas.microsoft.com/office/powerpoint/2010/main" val="3022217742"/>
              </p:ext>
            </p:extLst>
          </p:nvPr>
        </p:nvGraphicFramePr>
        <p:xfrm>
          <a:off x="567013" y="3007187"/>
          <a:ext cx="8007648" cy="1051320"/>
        </p:xfrm>
        <a:graphic>
          <a:graphicData uri="http://schemas.openxmlformats.org/drawingml/2006/table">
            <a:tbl>
              <a:tblPr firstRow="1" bandRow="1">
                <a:tableStyleId>{5940675A-B579-460E-94D1-54222C63F5DA}</a:tableStyleId>
              </a:tblPr>
              <a:tblGrid>
                <a:gridCol w="727968">
                  <a:extLst>
                    <a:ext uri="{9D8B030D-6E8A-4147-A177-3AD203B41FA5}">
                      <a16:colId xmlns:a16="http://schemas.microsoft.com/office/drawing/2014/main" val="2084896354"/>
                    </a:ext>
                  </a:extLst>
                </a:gridCol>
                <a:gridCol w="727968">
                  <a:extLst>
                    <a:ext uri="{9D8B030D-6E8A-4147-A177-3AD203B41FA5}">
                      <a16:colId xmlns:a16="http://schemas.microsoft.com/office/drawing/2014/main" val="2586121570"/>
                    </a:ext>
                  </a:extLst>
                </a:gridCol>
                <a:gridCol w="727968">
                  <a:extLst>
                    <a:ext uri="{9D8B030D-6E8A-4147-A177-3AD203B41FA5}">
                      <a16:colId xmlns:a16="http://schemas.microsoft.com/office/drawing/2014/main" val="1155316030"/>
                    </a:ext>
                  </a:extLst>
                </a:gridCol>
                <a:gridCol w="727968">
                  <a:extLst>
                    <a:ext uri="{9D8B030D-6E8A-4147-A177-3AD203B41FA5}">
                      <a16:colId xmlns:a16="http://schemas.microsoft.com/office/drawing/2014/main" val="864663184"/>
                    </a:ext>
                  </a:extLst>
                </a:gridCol>
                <a:gridCol w="727968">
                  <a:extLst>
                    <a:ext uri="{9D8B030D-6E8A-4147-A177-3AD203B41FA5}">
                      <a16:colId xmlns:a16="http://schemas.microsoft.com/office/drawing/2014/main" val="1097838736"/>
                    </a:ext>
                  </a:extLst>
                </a:gridCol>
                <a:gridCol w="727968">
                  <a:extLst>
                    <a:ext uri="{9D8B030D-6E8A-4147-A177-3AD203B41FA5}">
                      <a16:colId xmlns:a16="http://schemas.microsoft.com/office/drawing/2014/main" val="1985251367"/>
                    </a:ext>
                  </a:extLst>
                </a:gridCol>
                <a:gridCol w="727968">
                  <a:extLst>
                    <a:ext uri="{9D8B030D-6E8A-4147-A177-3AD203B41FA5}">
                      <a16:colId xmlns:a16="http://schemas.microsoft.com/office/drawing/2014/main" val="1581942106"/>
                    </a:ext>
                  </a:extLst>
                </a:gridCol>
                <a:gridCol w="727968">
                  <a:extLst>
                    <a:ext uri="{9D8B030D-6E8A-4147-A177-3AD203B41FA5}">
                      <a16:colId xmlns:a16="http://schemas.microsoft.com/office/drawing/2014/main" val="486839549"/>
                    </a:ext>
                  </a:extLst>
                </a:gridCol>
                <a:gridCol w="727968">
                  <a:extLst>
                    <a:ext uri="{9D8B030D-6E8A-4147-A177-3AD203B41FA5}">
                      <a16:colId xmlns:a16="http://schemas.microsoft.com/office/drawing/2014/main" val="1555637861"/>
                    </a:ext>
                  </a:extLst>
                </a:gridCol>
                <a:gridCol w="727968">
                  <a:extLst>
                    <a:ext uri="{9D8B030D-6E8A-4147-A177-3AD203B41FA5}">
                      <a16:colId xmlns:a16="http://schemas.microsoft.com/office/drawing/2014/main" val="1171399865"/>
                    </a:ext>
                  </a:extLst>
                </a:gridCol>
                <a:gridCol w="727968">
                  <a:extLst>
                    <a:ext uri="{9D8B030D-6E8A-4147-A177-3AD203B41FA5}">
                      <a16:colId xmlns:a16="http://schemas.microsoft.com/office/drawing/2014/main" val="3075382595"/>
                    </a:ext>
                  </a:extLst>
                </a:gridCol>
              </a:tblGrid>
              <a:tr h="1051320">
                <a:tc>
                  <a:txBody>
                    <a:bodyPr/>
                    <a:lstStyle/>
                    <a:p>
                      <a:pPr algn="ctr"/>
                      <a:r>
                        <a:rPr lang="en-GB" sz="2800" b="1" dirty="0">
                          <a:latin typeface="Century Gothic" panose="020B0502020202020204" pitchFamily="34" charset="0"/>
                        </a:rPr>
                        <a:t>16</a:t>
                      </a: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18</a:t>
                      </a: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20</a:t>
                      </a: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22</a:t>
                      </a: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24</a:t>
                      </a: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26</a:t>
                      </a: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0836020"/>
                  </a:ext>
                </a:extLst>
              </a:tr>
            </a:tbl>
          </a:graphicData>
        </a:graphic>
      </p:graphicFrame>
    </p:spTree>
    <p:extLst>
      <p:ext uri="{BB962C8B-B14F-4D97-AF65-F5344CB8AC3E}">
        <p14:creationId xmlns:p14="http://schemas.microsoft.com/office/powerpoint/2010/main" val="134168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number line below to calculate 16 + 8.</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16 + 8 = 24</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965E3AEC-D0A6-4120-9786-955620DFBDD0}"/>
              </a:ext>
            </a:extLst>
          </p:cNvPr>
          <p:cNvGraphicFramePr>
            <a:graphicFrameLocks noGrp="1"/>
          </p:cNvGraphicFramePr>
          <p:nvPr/>
        </p:nvGraphicFramePr>
        <p:xfrm>
          <a:off x="928005" y="2828971"/>
          <a:ext cx="7287990" cy="463815"/>
        </p:xfrm>
        <a:graphic>
          <a:graphicData uri="http://schemas.openxmlformats.org/drawingml/2006/table">
            <a:tbl>
              <a:tblPr firstRow="1" bandRow="1">
                <a:tableStyleId>{5940675A-B579-460E-94D1-54222C63F5DA}</a:tableStyleId>
              </a:tblPr>
              <a:tblGrid>
                <a:gridCol w="728799">
                  <a:extLst>
                    <a:ext uri="{9D8B030D-6E8A-4147-A177-3AD203B41FA5}">
                      <a16:colId xmlns:a16="http://schemas.microsoft.com/office/drawing/2014/main" val="2084896354"/>
                    </a:ext>
                  </a:extLst>
                </a:gridCol>
                <a:gridCol w="728799">
                  <a:extLst>
                    <a:ext uri="{9D8B030D-6E8A-4147-A177-3AD203B41FA5}">
                      <a16:colId xmlns:a16="http://schemas.microsoft.com/office/drawing/2014/main" val="2586121570"/>
                    </a:ext>
                  </a:extLst>
                </a:gridCol>
                <a:gridCol w="728799">
                  <a:extLst>
                    <a:ext uri="{9D8B030D-6E8A-4147-A177-3AD203B41FA5}">
                      <a16:colId xmlns:a16="http://schemas.microsoft.com/office/drawing/2014/main" val="1155316030"/>
                    </a:ext>
                  </a:extLst>
                </a:gridCol>
                <a:gridCol w="728799">
                  <a:extLst>
                    <a:ext uri="{9D8B030D-6E8A-4147-A177-3AD203B41FA5}">
                      <a16:colId xmlns:a16="http://schemas.microsoft.com/office/drawing/2014/main" val="864663184"/>
                    </a:ext>
                  </a:extLst>
                </a:gridCol>
                <a:gridCol w="728799">
                  <a:extLst>
                    <a:ext uri="{9D8B030D-6E8A-4147-A177-3AD203B41FA5}">
                      <a16:colId xmlns:a16="http://schemas.microsoft.com/office/drawing/2014/main" val="1097838736"/>
                    </a:ext>
                  </a:extLst>
                </a:gridCol>
                <a:gridCol w="728799">
                  <a:extLst>
                    <a:ext uri="{9D8B030D-6E8A-4147-A177-3AD203B41FA5}">
                      <a16:colId xmlns:a16="http://schemas.microsoft.com/office/drawing/2014/main" val="1985251367"/>
                    </a:ext>
                  </a:extLst>
                </a:gridCol>
                <a:gridCol w="728799">
                  <a:extLst>
                    <a:ext uri="{9D8B030D-6E8A-4147-A177-3AD203B41FA5}">
                      <a16:colId xmlns:a16="http://schemas.microsoft.com/office/drawing/2014/main" val="1581942106"/>
                    </a:ext>
                  </a:extLst>
                </a:gridCol>
                <a:gridCol w="728799">
                  <a:extLst>
                    <a:ext uri="{9D8B030D-6E8A-4147-A177-3AD203B41FA5}">
                      <a16:colId xmlns:a16="http://schemas.microsoft.com/office/drawing/2014/main" val="486839549"/>
                    </a:ext>
                  </a:extLst>
                </a:gridCol>
                <a:gridCol w="728799">
                  <a:extLst>
                    <a:ext uri="{9D8B030D-6E8A-4147-A177-3AD203B41FA5}">
                      <a16:colId xmlns:a16="http://schemas.microsoft.com/office/drawing/2014/main" val="1555637861"/>
                    </a:ext>
                  </a:extLst>
                </a:gridCol>
                <a:gridCol w="728799">
                  <a:extLst>
                    <a:ext uri="{9D8B030D-6E8A-4147-A177-3AD203B41FA5}">
                      <a16:colId xmlns:a16="http://schemas.microsoft.com/office/drawing/2014/main" val="1171399865"/>
                    </a:ext>
                  </a:extLst>
                </a:gridCol>
              </a:tblGrid>
              <a:tr h="463815">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090836020"/>
                  </a:ext>
                </a:extLst>
              </a:tr>
            </a:tbl>
          </a:graphicData>
        </a:graphic>
      </p:graphicFrame>
      <p:graphicFrame>
        <p:nvGraphicFramePr>
          <p:cNvPr id="9" name="Table 8">
            <a:extLst>
              <a:ext uri="{FF2B5EF4-FFF2-40B4-BE49-F238E27FC236}">
                <a16:creationId xmlns:a16="http://schemas.microsoft.com/office/drawing/2014/main" id="{F9A6EB4F-56BB-42B4-9390-CE8384FD01AA}"/>
              </a:ext>
            </a:extLst>
          </p:cNvPr>
          <p:cNvGraphicFramePr>
            <a:graphicFrameLocks noGrp="1"/>
          </p:cNvGraphicFramePr>
          <p:nvPr>
            <p:extLst>
              <p:ext uri="{D42A27DB-BD31-4B8C-83A1-F6EECF244321}">
                <p14:modId xmlns:p14="http://schemas.microsoft.com/office/powerpoint/2010/main" val="1198916734"/>
              </p:ext>
            </p:extLst>
          </p:nvPr>
        </p:nvGraphicFramePr>
        <p:xfrm>
          <a:off x="567013" y="3007187"/>
          <a:ext cx="8007648" cy="1051320"/>
        </p:xfrm>
        <a:graphic>
          <a:graphicData uri="http://schemas.openxmlformats.org/drawingml/2006/table">
            <a:tbl>
              <a:tblPr firstRow="1" bandRow="1">
                <a:tableStyleId>{5940675A-B579-460E-94D1-54222C63F5DA}</a:tableStyleId>
              </a:tblPr>
              <a:tblGrid>
                <a:gridCol w="727968">
                  <a:extLst>
                    <a:ext uri="{9D8B030D-6E8A-4147-A177-3AD203B41FA5}">
                      <a16:colId xmlns:a16="http://schemas.microsoft.com/office/drawing/2014/main" val="2084896354"/>
                    </a:ext>
                  </a:extLst>
                </a:gridCol>
                <a:gridCol w="727968">
                  <a:extLst>
                    <a:ext uri="{9D8B030D-6E8A-4147-A177-3AD203B41FA5}">
                      <a16:colId xmlns:a16="http://schemas.microsoft.com/office/drawing/2014/main" val="2586121570"/>
                    </a:ext>
                  </a:extLst>
                </a:gridCol>
                <a:gridCol w="727968">
                  <a:extLst>
                    <a:ext uri="{9D8B030D-6E8A-4147-A177-3AD203B41FA5}">
                      <a16:colId xmlns:a16="http://schemas.microsoft.com/office/drawing/2014/main" val="1155316030"/>
                    </a:ext>
                  </a:extLst>
                </a:gridCol>
                <a:gridCol w="727968">
                  <a:extLst>
                    <a:ext uri="{9D8B030D-6E8A-4147-A177-3AD203B41FA5}">
                      <a16:colId xmlns:a16="http://schemas.microsoft.com/office/drawing/2014/main" val="864663184"/>
                    </a:ext>
                  </a:extLst>
                </a:gridCol>
                <a:gridCol w="727968">
                  <a:extLst>
                    <a:ext uri="{9D8B030D-6E8A-4147-A177-3AD203B41FA5}">
                      <a16:colId xmlns:a16="http://schemas.microsoft.com/office/drawing/2014/main" val="1097838736"/>
                    </a:ext>
                  </a:extLst>
                </a:gridCol>
                <a:gridCol w="727968">
                  <a:extLst>
                    <a:ext uri="{9D8B030D-6E8A-4147-A177-3AD203B41FA5}">
                      <a16:colId xmlns:a16="http://schemas.microsoft.com/office/drawing/2014/main" val="1985251367"/>
                    </a:ext>
                  </a:extLst>
                </a:gridCol>
                <a:gridCol w="727968">
                  <a:extLst>
                    <a:ext uri="{9D8B030D-6E8A-4147-A177-3AD203B41FA5}">
                      <a16:colId xmlns:a16="http://schemas.microsoft.com/office/drawing/2014/main" val="1581942106"/>
                    </a:ext>
                  </a:extLst>
                </a:gridCol>
                <a:gridCol w="727968">
                  <a:extLst>
                    <a:ext uri="{9D8B030D-6E8A-4147-A177-3AD203B41FA5}">
                      <a16:colId xmlns:a16="http://schemas.microsoft.com/office/drawing/2014/main" val="486839549"/>
                    </a:ext>
                  </a:extLst>
                </a:gridCol>
                <a:gridCol w="727968">
                  <a:extLst>
                    <a:ext uri="{9D8B030D-6E8A-4147-A177-3AD203B41FA5}">
                      <a16:colId xmlns:a16="http://schemas.microsoft.com/office/drawing/2014/main" val="1555637861"/>
                    </a:ext>
                  </a:extLst>
                </a:gridCol>
                <a:gridCol w="727968">
                  <a:extLst>
                    <a:ext uri="{9D8B030D-6E8A-4147-A177-3AD203B41FA5}">
                      <a16:colId xmlns:a16="http://schemas.microsoft.com/office/drawing/2014/main" val="1171399865"/>
                    </a:ext>
                  </a:extLst>
                </a:gridCol>
                <a:gridCol w="727968">
                  <a:extLst>
                    <a:ext uri="{9D8B030D-6E8A-4147-A177-3AD203B41FA5}">
                      <a16:colId xmlns:a16="http://schemas.microsoft.com/office/drawing/2014/main" val="3075382595"/>
                    </a:ext>
                  </a:extLst>
                </a:gridCol>
              </a:tblGrid>
              <a:tr h="1051320">
                <a:tc>
                  <a:txBody>
                    <a:bodyPr/>
                    <a:lstStyle/>
                    <a:p>
                      <a:pPr algn="ctr"/>
                      <a:r>
                        <a:rPr lang="en-GB" sz="2800" b="1" dirty="0">
                          <a:latin typeface="Century Gothic" panose="020B0502020202020204" pitchFamily="34" charset="0"/>
                        </a:rPr>
                        <a:t>16</a:t>
                      </a: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18</a:t>
                      </a: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20</a:t>
                      </a: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22</a:t>
                      </a: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solidFill>
                            <a:srgbClr val="FF0000"/>
                          </a:solidFill>
                          <a:latin typeface="Century Gothic" panose="020B0502020202020204" pitchFamily="34" charset="0"/>
                        </a:rPr>
                        <a:t>24</a:t>
                      </a:r>
                      <a:endParaRPr lang="en-US" sz="2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26</a:t>
                      </a:r>
                      <a:endParaRPr lang="en-US" sz="2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0836020"/>
                  </a:ext>
                </a:extLst>
              </a:tr>
            </a:tbl>
          </a:graphicData>
        </a:graphic>
      </p:graphicFrame>
      <p:sp>
        <p:nvSpPr>
          <p:cNvPr id="10" name="Arc 9">
            <a:extLst>
              <a:ext uri="{FF2B5EF4-FFF2-40B4-BE49-F238E27FC236}">
                <a16:creationId xmlns:a16="http://schemas.microsoft.com/office/drawing/2014/main" id="{5D16FE10-5B21-480D-84FF-6DA78AA9FD66}"/>
              </a:ext>
            </a:extLst>
          </p:cNvPr>
          <p:cNvSpPr/>
          <p:nvPr/>
        </p:nvSpPr>
        <p:spPr>
          <a:xfrm>
            <a:off x="929659" y="2173502"/>
            <a:ext cx="2912400" cy="1280542"/>
          </a:xfrm>
          <a:prstGeom prst="arc">
            <a:avLst>
              <a:gd name="adj1" fmla="val 10798525"/>
              <a:gd name="adj2" fmla="val 2159802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200"/>
          </a:p>
        </p:txBody>
      </p:sp>
      <p:sp>
        <p:nvSpPr>
          <p:cNvPr id="13" name="Arc 12">
            <a:extLst>
              <a:ext uri="{FF2B5EF4-FFF2-40B4-BE49-F238E27FC236}">
                <a16:creationId xmlns:a16="http://schemas.microsoft.com/office/drawing/2014/main" id="{C62438DC-8879-402D-A36D-E3CD3A0CF40C}"/>
              </a:ext>
            </a:extLst>
          </p:cNvPr>
          <p:cNvSpPr/>
          <p:nvPr/>
        </p:nvSpPr>
        <p:spPr>
          <a:xfrm>
            <a:off x="3844833" y="2173502"/>
            <a:ext cx="2912400" cy="1280542"/>
          </a:xfrm>
          <a:prstGeom prst="arc">
            <a:avLst>
              <a:gd name="adj1" fmla="val 10798525"/>
              <a:gd name="adj2" fmla="val 2159802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200"/>
          </a:p>
        </p:txBody>
      </p:sp>
      <p:sp>
        <p:nvSpPr>
          <p:cNvPr id="14" name="TextBox 13">
            <a:extLst>
              <a:ext uri="{FF2B5EF4-FFF2-40B4-BE49-F238E27FC236}">
                <a16:creationId xmlns:a16="http://schemas.microsoft.com/office/drawing/2014/main" id="{A56F2971-80C5-4F6F-BE21-B9D6EFAB346E}"/>
              </a:ext>
            </a:extLst>
          </p:cNvPr>
          <p:cNvSpPr txBox="1"/>
          <p:nvPr/>
        </p:nvSpPr>
        <p:spPr>
          <a:xfrm>
            <a:off x="2092175" y="1662676"/>
            <a:ext cx="725667" cy="461666"/>
          </a:xfrm>
          <a:prstGeom prst="rect">
            <a:avLst/>
          </a:prstGeom>
          <a:noFill/>
        </p:spPr>
        <p:txBody>
          <a:bodyPr wrap="square" rtlCol="0">
            <a:spAutoFit/>
          </a:bodyPr>
          <a:lstStyle/>
          <a:p>
            <a:r>
              <a:rPr lang="en-US" sz="2400" b="1" dirty="0">
                <a:solidFill>
                  <a:srgbClr val="FF0000"/>
                </a:solidFill>
                <a:latin typeface="Century Gothic" panose="020B0502020202020204" pitchFamily="34" charset="0"/>
              </a:rPr>
              <a:t>+4</a:t>
            </a:r>
          </a:p>
        </p:txBody>
      </p:sp>
      <p:sp>
        <p:nvSpPr>
          <p:cNvPr id="15" name="TextBox 14">
            <a:extLst>
              <a:ext uri="{FF2B5EF4-FFF2-40B4-BE49-F238E27FC236}">
                <a16:creationId xmlns:a16="http://schemas.microsoft.com/office/drawing/2014/main" id="{4989D2D7-60D8-40D3-BB73-D71B03A5FA0D}"/>
              </a:ext>
            </a:extLst>
          </p:cNvPr>
          <p:cNvSpPr txBox="1"/>
          <p:nvPr/>
        </p:nvSpPr>
        <p:spPr>
          <a:xfrm>
            <a:off x="4957060" y="1662676"/>
            <a:ext cx="725667" cy="461666"/>
          </a:xfrm>
          <a:prstGeom prst="rect">
            <a:avLst/>
          </a:prstGeom>
          <a:noFill/>
        </p:spPr>
        <p:txBody>
          <a:bodyPr wrap="square" rtlCol="0">
            <a:spAutoFit/>
          </a:bodyPr>
          <a:lstStyle/>
          <a:p>
            <a:r>
              <a:rPr lang="en-US" sz="2400" b="1" dirty="0">
                <a:solidFill>
                  <a:srgbClr val="FF0000"/>
                </a:solidFill>
                <a:latin typeface="Century Gothic" panose="020B0502020202020204" pitchFamily="34" charset="0"/>
              </a:rPr>
              <a:t>+4</a:t>
            </a:r>
          </a:p>
        </p:txBody>
      </p:sp>
    </p:spTree>
    <p:extLst>
      <p:ext uri="{BB962C8B-B14F-4D97-AF65-F5344CB8AC3E}">
        <p14:creationId xmlns:p14="http://schemas.microsoft.com/office/powerpoint/2010/main" val="102306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3" name="Picture 12">
            <a:extLst>
              <a:ext uri="{FF2B5EF4-FFF2-40B4-BE49-F238E27FC236}">
                <a16:creationId xmlns:a16="http://schemas.microsoft.com/office/drawing/2014/main" id="{22F08E12-AB1D-4DD9-8038-F6FB526A435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D31F7831-8C10-426A-A3B0-1D71E3C5E7E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clues to solve the calculation. How many calculations can you create?</a:t>
            </a: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F39A8C25-8FB5-40EC-98E6-51F8832F263F}"/>
              </a:ext>
            </a:extLst>
          </p:cNvPr>
          <p:cNvSpPr/>
          <p:nvPr/>
        </p:nvSpPr>
        <p:spPr>
          <a:xfrm>
            <a:off x="2759275" y="1680760"/>
            <a:ext cx="4372470" cy="1101989"/>
          </a:xfrm>
          <a:prstGeom prst="wedgeRoundRectCallout">
            <a:avLst>
              <a:gd name="adj1" fmla="val -60328"/>
              <a:gd name="adj2" fmla="val 45515"/>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latin typeface="Century Gothic" panose="020B0502020202020204" pitchFamily="34" charset="0"/>
              </a:rPr>
              <a:t>I am adding a 1-digit number. It is greater than 2 but less than 7.</a:t>
            </a:r>
          </a:p>
        </p:txBody>
      </p:sp>
      <p:graphicFrame>
        <p:nvGraphicFramePr>
          <p:cNvPr id="16" name="Table 15">
            <a:extLst>
              <a:ext uri="{FF2B5EF4-FFF2-40B4-BE49-F238E27FC236}">
                <a16:creationId xmlns:a16="http://schemas.microsoft.com/office/drawing/2014/main" id="{C5834304-55E4-4D4A-82EB-3C604D521F21}"/>
              </a:ext>
            </a:extLst>
          </p:cNvPr>
          <p:cNvGraphicFramePr>
            <a:graphicFrameLocks noGrp="1"/>
          </p:cNvGraphicFramePr>
          <p:nvPr>
            <p:extLst>
              <p:ext uri="{D42A27DB-BD31-4B8C-83A1-F6EECF244321}">
                <p14:modId xmlns:p14="http://schemas.microsoft.com/office/powerpoint/2010/main" val="362919470"/>
              </p:ext>
            </p:extLst>
          </p:nvPr>
        </p:nvGraphicFramePr>
        <p:xfrm>
          <a:off x="3730154" y="2964764"/>
          <a:ext cx="1683693" cy="2244924"/>
        </p:xfrm>
        <a:graphic>
          <a:graphicData uri="http://schemas.openxmlformats.org/drawingml/2006/table">
            <a:tbl>
              <a:tblPr firstRow="1" bandRow="1">
                <a:tableStyleId>{5940675A-B579-460E-94D1-54222C63F5DA}</a:tableStyleId>
              </a:tblPr>
              <a:tblGrid>
                <a:gridCol w="561231">
                  <a:extLst>
                    <a:ext uri="{9D8B030D-6E8A-4147-A177-3AD203B41FA5}">
                      <a16:colId xmlns:a16="http://schemas.microsoft.com/office/drawing/2014/main" val="255064139"/>
                    </a:ext>
                  </a:extLst>
                </a:gridCol>
                <a:gridCol w="561231">
                  <a:extLst>
                    <a:ext uri="{9D8B030D-6E8A-4147-A177-3AD203B41FA5}">
                      <a16:colId xmlns:a16="http://schemas.microsoft.com/office/drawing/2014/main" val="198668148"/>
                    </a:ext>
                  </a:extLst>
                </a:gridCol>
                <a:gridCol w="561231">
                  <a:extLst>
                    <a:ext uri="{9D8B030D-6E8A-4147-A177-3AD203B41FA5}">
                      <a16:colId xmlns:a16="http://schemas.microsoft.com/office/drawing/2014/main" val="141762317"/>
                    </a:ext>
                  </a:extLst>
                </a:gridCol>
              </a:tblGrid>
              <a:tr h="561231">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3</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9</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0473509"/>
                  </a:ext>
                </a:extLst>
              </a:tr>
              <a:tr h="561231">
                <a:tc>
                  <a:txBody>
                    <a:bodyPr/>
                    <a:lstStyle/>
                    <a:p>
                      <a:pPr algn="ctr"/>
                      <a:r>
                        <a:rPr lang="en-GB" sz="2800" b="1" dirty="0">
                          <a:latin typeface="Century Gothic" panose="020B0502020202020204" pitchFamily="34" charset="0"/>
                        </a:rPr>
                        <a:t>+</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073271"/>
                  </a:ext>
                </a:extLst>
              </a:tr>
              <a:tr h="561231">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3244742"/>
                  </a:ext>
                </a:extLst>
              </a:tr>
              <a:tr h="561231">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2323825292"/>
                  </a:ext>
                </a:extLst>
              </a:tr>
            </a:tbl>
          </a:graphicData>
        </a:graphic>
      </p:graphicFrame>
    </p:spTree>
    <p:extLst>
      <p:ext uri="{BB962C8B-B14F-4D97-AF65-F5344CB8AC3E}">
        <p14:creationId xmlns:p14="http://schemas.microsoft.com/office/powerpoint/2010/main" val="3186988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3" name="Picture 12">
            <a:extLst>
              <a:ext uri="{FF2B5EF4-FFF2-40B4-BE49-F238E27FC236}">
                <a16:creationId xmlns:a16="http://schemas.microsoft.com/office/drawing/2014/main" id="{22F08E12-AB1D-4DD9-8038-F6FB526A435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14" name="Rectangle 13">
            <a:extLst>
              <a:ext uri="{FF2B5EF4-FFF2-40B4-BE49-F238E27FC236}">
                <a16:creationId xmlns:a16="http://schemas.microsoft.com/office/drawing/2014/main" id="{D31F7831-8C10-426A-A3B0-1D71E3C5E7E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clues to solve the calculation. How many calculations can you create?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answers, for example: </a:t>
            </a:r>
          </a:p>
          <a:p>
            <a:pPr algn="ctr"/>
            <a:r>
              <a:rPr lang="en-GB" sz="2000" b="1" dirty="0">
                <a:solidFill>
                  <a:srgbClr val="FF0000"/>
                </a:solidFill>
                <a:latin typeface="Century Gothic" panose="020B0502020202020204" pitchFamily="34" charset="0"/>
              </a:rPr>
              <a:t>39 + 3 = 42,  39 + 4 = 43,  39 + 5 = 44,  39 + 6 = 45</a:t>
            </a: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F39A8C25-8FB5-40EC-98E6-51F8832F263F}"/>
              </a:ext>
            </a:extLst>
          </p:cNvPr>
          <p:cNvSpPr/>
          <p:nvPr/>
        </p:nvSpPr>
        <p:spPr>
          <a:xfrm>
            <a:off x="2759275" y="1680760"/>
            <a:ext cx="4372470" cy="1101989"/>
          </a:xfrm>
          <a:prstGeom prst="wedgeRoundRectCallout">
            <a:avLst>
              <a:gd name="adj1" fmla="val -60328"/>
              <a:gd name="adj2" fmla="val 45515"/>
              <a:gd name="adj3" fmla="val 16667"/>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latin typeface="Century Gothic" panose="020B0502020202020204" pitchFamily="34" charset="0"/>
              </a:rPr>
              <a:t>I am adding a 1-digit number. It is greater than 2 but less than 7.</a:t>
            </a:r>
          </a:p>
        </p:txBody>
      </p:sp>
      <p:graphicFrame>
        <p:nvGraphicFramePr>
          <p:cNvPr id="9" name="Table 8">
            <a:extLst>
              <a:ext uri="{FF2B5EF4-FFF2-40B4-BE49-F238E27FC236}">
                <a16:creationId xmlns:a16="http://schemas.microsoft.com/office/drawing/2014/main" id="{B4F88E9A-7A5F-4104-A46F-307D4E051509}"/>
              </a:ext>
            </a:extLst>
          </p:cNvPr>
          <p:cNvGraphicFramePr>
            <a:graphicFrameLocks noGrp="1"/>
          </p:cNvGraphicFramePr>
          <p:nvPr>
            <p:extLst>
              <p:ext uri="{D42A27DB-BD31-4B8C-83A1-F6EECF244321}">
                <p14:modId xmlns:p14="http://schemas.microsoft.com/office/powerpoint/2010/main" val="2701003178"/>
              </p:ext>
            </p:extLst>
          </p:nvPr>
        </p:nvGraphicFramePr>
        <p:xfrm>
          <a:off x="3730154" y="2964764"/>
          <a:ext cx="1683693" cy="2244924"/>
        </p:xfrm>
        <a:graphic>
          <a:graphicData uri="http://schemas.openxmlformats.org/drawingml/2006/table">
            <a:tbl>
              <a:tblPr firstRow="1" bandRow="1">
                <a:tableStyleId>{5940675A-B579-460E-94D1-54222C63F5DA}</a:tableStyleId>
              </a:tblPr>
              <a:tblGrid>
                <a:gridCol w="561231">
                  <a:extLst>
                    <a:ext uri="{9D8B030D-6E8A-4147-A177-3AD203B41FA5}">
                      <a16:colId xmlns:a16="http://schemas.microsoft.com/office/drawing/2014/main" val="255064139"/>
                    </a:ext>
                  </a:extLst>
                </a:gridCol>
                <a:gridCol w="561231">
                  <a:extLst>
                    <a:ext uri="{9D8B030D-6E8A-4147-A177-3AD203B41FA5}">
                      <a16:colId xmlns:a16="http://schemas.microsoft.com/office/drawing/2014/main" val="198668148"/>
                    </a:ext>
                  </a:extLst>
                </a:gridCol>
                <a:gridCol w="561231">
                  <a:extLst>
                    <a:ext uri="{9D8B030D-6E8A-4147-A177-3AD203B41FA5}">
                      <a16:colId xmlns:a16="http://schemas.microsoft.com/office/drawing/2014/main" val="141762317"/>
                    </a:ext>
                  </a:extLst>
                </a:gridCol>
              </a:tblGrid>
              <a:tr h="561231">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3</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9</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2760473509"/>
                  </a:ext>
                </a:extLst>
              </a:tr>
              <a:tr h="561231">
                <a:tc>
                  <a:txBody>
                    <a:bodyPr/>
                    <a:lstStyle/>
                    <a:p>
                      <a:pPr algn="ctr"/>
                      <a:r>
                        <a:rPr lang="en-GB" sz="2800" b="1" dirty="0">
                          <a:latin typeface="Century Gothic" panose="020B0502020202020204" pitchFamily="34" charset="0"/>
                        </a:rPr>
                        <a:t>+</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3</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073271"/>
                  </a:ext>
                </a:extLst>
              </a:tr>
              <a:tr h="561231">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4</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2</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3244742"/>
                  </a:ext>
                </a:extLst>
              </a:tr>
              <a:tr h="561231">
                <a:tc>
                  <a:txBody>
                    <a:bodyPr/>
                    <a:lstStyle/>
                    <a:p>
                      <a:pPr algn="ctr"/>
                      <a:endParaRPr lang="en-GB" sz="2800" b="1">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2323825292"/>
                  </a:ext>
                </a:extLst>
              </a:tr>
            </a:tbl>
          </a:graphicData>
        </a:graphic>
      </p:graphicFrame>
      <p:sp>
        <p:nvSpPr>
          <p:cNvPr id="10" name="TextBox 9">
            <a:extLst>
              <a:ext uri="{FF2B5EF4-FFF2-40B4-BE49-F238E27FC236}">
                <a16:creationId xmlns:a16="http://schemas.microsoft.com/office/drawing/2014/main" id="{69EE5F51-F001-4723-B2BF-624D2303A4BF}"/>
              </a:ext>
            </a:extLst>
          </p:cNvPr>
          <p:cNvSpPr txBox="1"/>
          <p:nvPr/>
        </p:nvSpPr>
        <p:spPr>
          <a:xfrm>
            <a:off x="4376956" y="4613140"/>
            <a:ext cx="398721" cy="369332"/>
          </a:xfrm>
          <a:prstGeom prst="rect">
            <a:avLst/>
          </a:prstGeom>
          <a:noFill/>
        </p:spPr>
        <p:txBody>
          <a:bodyPr wrap="square" rtlCol="0">
            <a:spAutoFit/>
          </a:bodyPr>
          <a:lstStyle/>
          <a:p>
            <a:pPr algn="ctr"/>
            <a:r>
              <a:rPr lang="en-GB" b="1" dirty="0">
                <a:solidFill>
                  <a:srgbClr val="FF0000"/>
                </a:solidFill>
                <a:latin typeface="Century Gothic" panose="020B0502020202020204" pitchFamily="34" charset="0"/>
              </a:rPr>
              <a:t>1</a:t>
            </a:r>
          </a:p>
        </p:txBody>
      </p:sp>
    </p:spTree>
    <p:extLst>
      <p:ext uri="{BB962C8B-B14F-4D97-AF65-F5344CB8AC3E}">
        <p14:creationId xmlns:p14="http://schemas.microsoft.com/office/powerpoint/2010/main" val="579635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51" name="Picture 50">
            <a:extLst>
              <a:ext uri="{FF2B5EF4-FFF2-40B4-BE49-F238E27FC236}">
                <a16:creationId xmlns:a16="http://schemas.microsoft.com/office/drawing/2014/main" id="{1BD10A1D-4185-4169-96E1-2D8CE4951FD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2" name="Rectangle 51">
            <a:extLst>
              <a:ext uri="{FF2B5EF4-FFF2-40B4-BE49-F238E27FC236}">
                <a16:creationId xmlns:a16="http://schemas.microsoft.com/office/drawing/2014/main" id="{CD31C3E8-472D-40E5-B7EB-2706F6B6905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Pat completes a calculation using place value counters.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how you know.</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53" name="Table 52">
            <a:extLst>
              <a:ext uri="{FF2B5EF4-FFF2-40B4-BE49-F238E27FC236}">
                <a16:creationId xmlns:a16="http://schemas.microsoft.com/office/drawing/2014/main" id="{480B8E69-A20C-4F25-8A78-7CB91553329B}"/>
              </a:ext>
            </a:extLst>
          </p:cNvPr>
          <p:cNvGraphicFramePr>
            <a:graphicFrameLocks noGrp="1"/>
          </p:cNvGraphicFramePr>
          <p:nvPr/>
        </p:nvGraphicFramePr>
        <p:xfrm>
          <a:off x="2906295" y="1619494"/>
          <a:ext cx="3331410" cy="487680"/>
        </p:xfrm>
        <a:graphic>
          <a:graphicData uri="http://schemas.openxmlformats.org/drawingml/2006/table">
            <a:tbl>
              <a:tblPr firstRow="1" bandRow="1">
                <a:tableStyleId>{5940675A-B579-460E-94D1-54222C63F5DA}</a:tableStyleId>
              </a:tblPr>
              <a:tblGrid>
                <a:gridCol w="666282">
                  <a:extLst>
                    <a:ext uri="{9D8B030D-6E8A-4147-A177-3AD203B41FA5}">
                      <a16:colId xmlns:a16="http://schemas.microsoft.com/office/drawing/2014/main" val="3184310988"/>
                    </a:ext>
                  </a:extLst>
                </a:gridCol>
                <a:gridCol w="666282">
                  <a:extLst>
                    <a:ext uri="{9D8B030D-6E8A-4147-A177-3AD203B41FA5}">
                      <a16:colId xmlns:a16="http://schemas.microsoft.com/office/drawing/2014/main" val="4013439706"/>
                    </a:ext>
                  </a:extLst>
                </a:gridCol>
                <a:gridCol w="666282">
                  <a:extLst>
                    <a:ext uri="{9D8B030D-6E8A-4147-A177-3AD203B41FA5}">
                      <a16:colId xmlns:a16="http://schemas.microsoft.com/office/drawing/2014/main" val="2594464418"/>
                    </a:ext>
                  </a:extLst>
                </a:gridCol>
                <a:gridCol w="666282">
                  <a:extLst>
                    <a:ext uri="{9D8B030D-6E8A-4147-A177-3AD203B41FA5}">
                      <a16:colId xmlns:a16="http://schemas.microsoft.com/office/drawing/2014/main" val="2892465790"/>
                    </a:ext>
                  </a:extLst>
                </a:gridCol>
                <a:gridCol w="666282">
                  <a:extLst>
                    <a:ext uri="{9D8B030D-6E8A-4147-A177-3AD203B41FA5}">
                      <a16:colId xmlns:a16="http://schemas.microsoft.com/office/drawing/2014/main" val="421913243"/>
                    </a:ext>
                  </a:extLst>
                </a:gridCol>
              </a:tblGrid>
              <a:tr h="370840">
                <a:tc>
                  <a:txBody>
                    <a:bodyPr/>
                    <a:lstStyle/>
                    <a:p>
                      <a:pPr algn="ctr"/>
                      <a:r>
                        <a:rPr lang="en-GB" sz="3200" b="1" dirty="0">
                          <a:solidFill>
                            <a:schemeClr val="tx1"/>
                          </a:solidFill>
                          <a:latin typeface="Century Gothic" panose="020B0502020202020204"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7431488"/>
                  </a:ext>
                </a:extLst>
              </a:tr>
            </a:tbl>
          </a:graphicData>
        </a:graphic>
      </p:graphicFrame>
      <p:grpSp>
        <p:nvGrpSpPr>
          <p:cNvPr id="54" name="Group 53">
            <a:extLst>
              <a:ext uri="{FF2B5EF4-FFF2-40B4-BE49-F238E27FC236}">
                <a16:creationId xmlns:a16="http://schemas.microsoft.com/office/drawing/2014/main" id="{A339632B-7F59-49CD-9CC6-11E965BE6665}"/>
              </a:ext>
            </a:extLst>
          </p:cNvPr>
          <p:cNvGrpSpPr/>
          <p:nvPr/>
        </p:nvGrpSpPr>
        <p:grpSpPr>
          <a:xfrm>
            <a:off x="3112014" y="2496053"/>
            <a:ext cx="2919972" cy="2329974"/>
            <a:chOff x="3112014" y="2496053"/>
            <a:chExt cx="2919972" cy="2329974"/>
          </a:xfrm>
        </p:grpSpPr>
        <p:grpSp>
          <p:nvGrpSpPr>
            <p:cNvPr id="55" name="Group 54">
              <a:extLst>
                <a:ext uri="{FF2B5EF4-FFF2-40B4-BE49-F238E27FC236}">
                  <a16:creationId xmlns:a16="http://schemas.microsoft.com/office/drawing/2014/main" id="{DDFA3B03-0F50-4067-AF34-BE3D5D0BE483}"/>
                </a:ext>
              </a:extLst>
            </p:cNvPr>
            <p:cNvGrpSpPr/>
            <p:nvPr/>
          </p:nvGrpSpPr>
          <p:grpSpPr>
            <a:xfrm>
              <a:off x="4377444" y="4026454"/>
              <a:ext cx="1265086" cy="799573"/>
              <a:chOff x="1161088" y="5094089"/>
              <a:chExt cx="785519" cy="496472"/>
            </a:xfrm>
          </p:grpSpPr>
          <p:grpSp>
            <p:nvGrpSpPr>
              <p:cNvPr id="67" name="Group 66">
                <a:extLst>
                  <a:ext uri="{FF2B5EF4-FFF2-40B4-BE49-F238E27FC236}">
                    <a16:creationId xmlns:a16="http://schemas.microsoft.com/office/drawing/2014/main" id="{AC2EF7BF-B4A0-4D9D-8B77-AAA0150FE16C}"/>
                  </a:ext>
                </a:extLst>
              </p:cNvPr>
              <p:cNvGrpSpPr/>
              <p:nvPr/>
            </p:nvGrpSpPr>
            <p:grpSpPr>
              <a:xfrm>
                <a:off x="1161088" y="5094089"/>
                <a:ext cx="785519" cy="238016"/>
                <a:chOff x="1135790" y="5094089"/>
                <a:chExt cx="785519" cy="238016"/>
              </a:xfrm>
            </p:grpSpPr>
            <p:sp>
              <p:nvSpPr>
                <p:cNvPr id="71" name="TextBox 70">
                  <a:extLst>
                    <a:ext uri="{FF2B5EF4-FFF2-40B4-BE49-F238E27FC236}">
                      <a16:creationId xmlns:a16="http://schemas.microsoft.com/office/drawing/2014/main" id="{8C2C0E26-8BBC-464D-977D-44BF38C0BE77}"/>
                    </a:ext>
                  </a:extLst>
                </p:cNvPr>
                <p:cNvSpPr txBox="1">
                  <a:spLocks noChangeAspect="1"/>
                </p:cNvSpPr>
                <p:nvPr/>
              </p:nvSpPr>
              <p:spPr>
                <a:xfrm>
                  <a:off x="1135790"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72" name="TextBox 71">
                  <a:extLst>
                    <a:ext uri="{FF2B5EF4-FFF2-40B4-BE49-F238E27FC236}">
                      <a16:creationId xmlns:a16="http://schemas.microsoft.com/office/drawing/2014/main" id="{0406A209-01FE-438C-9122-197589F8CC7F}"/>
                    </a:ext>
                  </a:extLst>
                </p:cNvPr>
                <p:cNvSpPr txBox="1">
                  <a:spLocks noChangeAspect="1"/>
                </p:cNvSpPr>
                <p:nvPr/>
              </p:nvSpPr>
              <p:spPr>
                <a:xfrm>
                  <a:off x="1409541"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73" name="TextBox 72">
                  <a:extLst>
                    <a:ext uri="{FF2B5EF4-FFF2-40B4-BE49-F238E27FC236}">
                      <a16:creationId xmlns:a16="http://schemas.microsoft.com/office/drawing/2014/main" id="{7B21C79E-7244-47CA-BF59-947EBE95FAC9}"/>
                    </a:ext>
                  </a:extLst>
                </p:cNvPr>
                <p:cNvSpPr txBox="1">
                  <a:spLocks noChangeAspect="1"/>
                </p:cNvSpPr>
                <p:nvPr/>
              </p:nvSpPr>
              <p:spPr>
                <a:xfrm>
                  <a:off x="1683293"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grpSp>
            <p:nvGrpSpPr>
              <p:cNvPr id="68" name="Group 67">
                <a:extLst>
                  <a:ext uri="{FF2B5EF4-FFF2-40B4-BE49-F238E27FC236}">
                    <a16:creationId xmlns:a16="http://schemas.microsoft.com/office/drawing/2014/main" id="{4BE80377-9C5D-46FF-8DDF-0C402D9CF8FF}"/>
                  </a:ext>
                </a:extLst>
              </p:cNvPr>
              <p:cNvGrpSpPr/>
              <p:nvPr/>
            </p:nvGrpSpPr>
            <p:grpSpPr>
              <a:xfrm>
                <a:off x="1161088" y="5352545"/>
                <a:ext cx="511767" cy="238016"/>
                <a:chOff x="1135790" y="5094089"/>
                <a:chExt cx="511767" cy="238016"/>
              </a:xfrm>
            </p:grpSpPr>
            <p:sp>
              <p:nvSpPr>
                <p:cNvPr id="69" name="TextBox 68">
                  <a:extLst>
                    <a:ext uri="{FF2B5EF4-FFF2-40B4-BE49-F238E27FC236}">
                      <a16:creationId xmlns:a16="http://schemas.microsoft.com/office/drawing/2014/main" id="{9BA54DD9-4ED4-448A-AFA1-53201DB53EC6}"/>
                    </a:ext>
                  </a:extLst>
                </p:cNvPr>
                <p:cNvSpPr txBox="1">
                  <a:spLocks noChangeAspect="1"/>
                </p:cNvSpPr>
                <p:nvPr/>
              </p:nvSpPr>
              <p:spPr>
                <a:xfrm>
                  <a:off x="1135790"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70" name="TextBox 69">
                  <a:extLst>
                    <a:ext uri="{FF2B5EF4-FFF2-40B4-BE49-F238E27FC236}">
                      <a16:creationId xmlns:a16="http://schemas.microsoft.com/office/drawing/2014/main" id="{CB34A115-542A-47F7-B4AB-14FF3E3B7FAF}"/>
                    </a:ext>
                  </a:extLst>
                </p:cNvPr>
                <p:cNvSpPr txBox="1">
                  <a:spLocks noChangeAspect="1"/>
                </p:cNvSpPr>
                <p:nvPr/>
              </p:nvSpPr>
              <p:spPr>
                <a:xfrm>
                  <a:off x="1409541"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grpSp>
        <p:grpSp>
          <p:nvGrpSpPr>
            <p:cNvPr id="56" name="Group 55">
              <a:extLst>
                <a:ext uri="{FF2B5EF4-FFF2-40B4-BE49-F238E27FC236}">
                  <a16:creationId xmlns:a16="http://schemas.microsoft.com/office/drawing/2014/main" id="{029A2CAD-AEA8-4211-8109-8FE9285944CC}"/>
                </a:ext>
              </a:extLst>
            </p:cNvPr>
            <p:cNvGrpSpPr/>
            <p:nvPr/>
          </p:nvGrpSpPr>
          <p:grpSpPr>
            <a:xfrm>
              <a:off x="3112014" y="2496053"/>
              <a:ext cx="2919972" cy="889566"/>
              <a:chOff x="3112014" y="2255163"/>
              <a:chExt cx="2919972" cy="889566"/>
            </a:xfrm>
          </p:grpSpPr>
          <p:sp>
            <p:nvSpPr>
              <p:cNvPr id="57" name="TextBox 56">
                <a:extLst>
                  <a:ext uri="{FF2B5EF4-FFF2-40B4-BE49-F238E27FC236}">
                    <a16:creationId xmlns:a16="http://schemas.microsoft.com/office/drawing/2014/main" id="{D65C7787-943A-416B-B032-CEDA505295A0}"/>
                  </a:ext>
                </a:extLst>
              </p:cNvPr>
              <p:cNvSpPr txBox="1">
                <a:spLocks noChangeAspect="1"/>
              </p:cNvSpPr>
              <p:nvPr/>
            </p:nvSpPr>
            <p:spPr>
              <a:xfrm>
                <a:off x="3592152" y="2502808"/>
                <a:ext cx="383327" cy="383327"/>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grpSp>
            <p:nvGrpSpPr>
              <p:cNvPr id="58" name="Group 57">
                <a:extLst>
                  <a:ext uri="{FF2B5EF4-FFF2-40B4-BE49-F238E27FC236}">
                    <a16:creationId xmlns:a16="http://schemas.microsoft.com/office/drawing/2014/main" id="{4514F1E8-5103-4227-87D4-6359B870C2A4}"/>
                  </a:ext>
                </a:extLst>
              </p:cNvPr>
              <p:cNvGrpSpPr/>
              <p:nvPr/>
            </p:nvGrpSpPr>
            <p:grpSpPr>
              <a:xfrm>
                <a:off x="4169101" y="2255163"/>
                <a:ext cx="1862885" cy="383327"/>
                <a:chOff x="1028671" y="4348349"/>
                <a:chExt cx="1156705" cy="238016"/>
              </a:xfrm>
            </p:grpSpPr>
            <p:sp>
              <p:nvSpPr>
                <p:cNvPr id="63" name="TextBox 62">
                  <a:extLst>
                    <a:ext uri="{FF2B5EF4-FFF2-40B4-BE49-F238E27FC236}">
                      <a16:creationId xmlns:a16="http://schemas.microsoft.com/office/drawing/2014/main" id="{7F8714E9-D69D-49AF-BB3C-9A0AD6C89F2E}"/>
                    </a:ext>
                  </a:extLst>
                </p:cNvPr>
                <p:cNvSpPr txBox="1">
                  <a:spLocks noChangeAspect="1"/>
                </p:cNvSpPr>
                <p:nvPr/>
              </p:nvSpPr>
              <p:spPr>
                <a:xfrm>
                  <a:off x="1028671" y="434834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4" name="TextBox 63">
                  <a:extLst>
                    <a:ext uri="{FF2B5EF4-FFF2-40B4-BE49-F238E27FC236}">
                      <a16:creationId xmlns:a16="http://schemas.microsoft.com/office/drawing/2014/main" id="{8323547F-93B0-4414-AF42-8014C7185F29}"/>
                    </a:ext>
                  </a:extLst>
                </p:cNvPr>
                <p:cNvSpPr txBox="1">
                  <a:spLocks noChangeAspect="1"/>
                </p:cNvSpPr>
                <p:nvPr/>
              </p:nvSpPr>
              <p:spPr>
                <a:xfrm>
                  <a:off x="1334901" y="434834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5" name="TextBox 64">
                  <a:extLst>
                    <a:ext uri="{FF2B5EF4-FFF2-40B4-BE49-F238E27FC236}">
                      <a16:creationId xmlns:a16="http://schemas.microsoft.com/office/drawing/2014/main" id="{F0EBB585-04C2-458F-9014-7C8CF4FE335A}"/>
                    </a:ext>
                  </a:extLst>
                </p:cNvPr>
                <p:cNvSpPr txBox="1">
                  <a:spLocks noChangeAspect="1"/>
                </p:cNvSpPr>
                <p:nvPr/>
              </p:nvSpPr>
              <p:spPr>
                <a:xfrm>
                  <a:off x="1641131" y="434834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6" name="TextBox 65">
                  <a:extLst>
                    <a:ext uri="{FF2B5EF4-FFF2-40B4-BE49-F238E27FC236}">
                      <a16:creationId xmlns:a16="http://schemas.microsoft.com/office/drawing/2014/main" id="{53756A3A-893E-4170-BD3B-98EC01F90E3A}"/>
                    </a:ext>
                  </a:extLst>
                </p:cNvPr>
                <p:cNvSpPr txBox="1">
                  <a:spLocks noChangeAspect="1"/>
                </p:cNvSpPr>
                <p:nvPr/>
              </p:nvSpPr>
              <p:spPr>
                <a:xfrm>
                  <a:off x="1947360" y="434834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sp>
            <p:nvSpPr>
              <p:cNvPr id="59" name="TextBox 58">
                <a:extLst>
                  <a:ext uri="{FF2B5EF4-FFF2-40B4-BE49-F238E27FC236}">
                    <a16:creationId xmlns:a16="http://schemas.microsoft.com/office/drawing/2014/main" id="{2F740C24-418B-4FB4-B9DC-86D59F2E5D3F}"/>
                  </a:ext>
                </a:extLst>
              </p:cNvPr>
              <p:cNvSpPr txBox="1">
                <a:spLocks noChangeAspect="1"/>
              </p:cNvSpPr>
              <p:nvPr/>
            </p:nvSpPr>
            <p:spPr>
              <a:xfrm>
                <a:off x="4169101" y="2761402"/>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0" name="TextBox 59">
                <a:extLst>
                  <a:ext uri="{FF2B5EF4-FFF2-40B4-BE49-F238E27FC236}">
                    <a16:creationId xmlns:a16="http://schemas.microsoft.com/office/drawing/2014/main" id="{2A7136EE-08D9-4A02-BE2C-5E2C2CD1525D}"/>
                  </a:ext>
                </a:extLst>
              </p:cNvPr>
              <p:cNvSpPr txBox="1">
                <a:spLocks noChangeAspect="1"/>
              </p:cNvSpPr>
              <p:nvPr/>
            </p:nvSpPr>
            <p:spPr>
              <a:xfrm>
                <a:off x="4662288" y="2761402"/>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1" name="TextBox 60">
                <a:extLst>
                  <a:ext uri="{FF2B5EF4-FFF2-40B4-BE49-F238E27FC236}">
                    <a16:creationId xmlns:a16="http://schemas.microsoft.com/office/drawing/2014/main" id="{4D5978F1-36FF-4878-B31A-6BF54138B1E0}"/>
                  </a:ext>
                </a:extLst>
              </p:cNvPr>
              <p:cNvSpPr txBox="1">
                <a:spLocks noChangeAspect="1"/>
              </p:cNvSpPr>
              <p:nvPr/>
            </p:nvSpPr>
            <p:spPr>
              <a:xfrm>
                <a:off x="5155474" y="2761402"/>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2" name="TextBox 61">
                <a:extLst>
                  <a:ext uri="{FF2B5EF4-FFF2-40B4-BE49-F238E27FC236}">
                    <a16:creationId xmlns:a16="http://schemas.microsoft.com/office/drawing/2014/main" id="{913A3288-4382-4694-86D6-8AAED65B1603}"/>
                  </a:ext>
                </a:extLst>
              </p:cNvPr>
              <p:cNvSpPr txBox="1">
                <a:spLocks noChangeAspect="1"/>
              </p:cNvSpPr>
              <p:nvPr/>
            </p:nvSpPr>
            <p:spPr>
              <a:xfrm>
                <a:off x="3112014" y="2502808"/>
                <a:ext cx="383327" cy="383327"/>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grpSp>
      </p:grpSp>
    </p:spTree>
    <p:extLst>
      <p:ext uri="{BB962C8B-B14F-4D97-AF65-F5344CB8AC3E}">
        <p14:creationId xmlns:p14="http://schemas.microsoft.com/office/powerpoint/2010/main" val="63601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51" name="Picture 50">
            <a:extLst>
              <a:ext uri="{FF2B5EF4-FFF2-40B4-BE49-F238E27FC236}">
                <a16:creationId xmlns:a16="http://schemas.microsoft.com/office/drawing/2014/main" id="{1BD10A1D-4185-4169-96E1-2D8CE4951FD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2" name="Rectangle 51">
            <a:extLst>
              <a:ext uri="{FF2B5EF4-FFF2-40B4-BE49-F238E27FC236}">
                <a16:creationId xmlns:a16="http://schemas.microsoft.com/office/drawing/2014/main" id="{CD31C3E8-472D-40E5-B7EB-2706F6B6905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Pat completes a calculation using place value counters.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how you know.</a:t>
            </a:r>
          </a:p>
          <a:p>
            <a:r>
              <a:rPr lang="en-GB" sz="2000" b="1" dirty="0">
                <a:solidFill>
                  <a:schemeClr val="tx1"/>
                </a:solidFill>
                <a:latin typeface="Century Gothic" panose="020B0502020202020204" pitchFamily="34" charset="0"/>
              </a:rPr>
              <a:t>He is correct because…</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aphicFrame>
        <p:nvGraphicFramePr>
          <p:cNvPr id="53" name="Table 52">
            <a:extLst>
              <a:ext uri="{FF2B5EF4-FFF2-40B4-BE49-F238E27FC236}">
                <a16:creationId xmlns:a16="http://schemas.microsoft.com/office/drawing/2014/main" id="{480B8E69-A20C-4F25-8A78-7CB91553329B}"/>
              </a:ext>
            </a:extLst>
          </p:cNvPr>
          <p:cNvGraphicFramePr>
            <a:graphicFrameLocks noGrp="1"/>
          </p:cNvGraphicFramePr>
          <p:nvPr/>
        </p:nvGraphicFramePr>
        <p:xfrm>
          <a:off x="2906295" y="1619494"/>
          <a:ext cx="3331410" cy="487680"/>
        </p:xfrm>
        <a:graphic>
          <a:graphicData uri="http://schemas.openxmlformats.org/drawingml/2006/table">
            <a:tbl>
              <a:tblPr firstRow="1" bandRow="1">
                <a:tableStyleId>{5940675A-B579-460E-94D1-54222C63F5DA}</a:tableStyleId>
              </a:tblPr>
              <a:tblGrid>
                <a:gridCol w="666282">
                  <a:extLst>
                    <a:ext uri="{9D8B030D-6E8A-4147-A177-3AD203B41FA5}">
                      <a16:colId xmlns:a16="http://schemas.microsoft.com/office/drawing/2014/main" val="3184310988"/>
                    </a:ext>
                  </a:extLst>
                </a:gridCol>
                <a:gridCol w="666282">
                  <a:extLst>
                    <a:ext uri="{9D8B030D-6E8A-4147-A177-3AD203B41FA5}">
                      <a16:colId xmlns:a16="http://schemas.microsoft.com/office/drawing/2014/main" val="4013439706"/>
                    </a:ext>
                  </a:extLst>
                </a:gridCol>
                <a:gridCol w="666282">
                  <a:extLst>
                    <a:ext uri="{9D8B030D-6E8A-4147-A177-3AD203B41FA5}">
                      <a16:colId xmlns:a16="http://schemas.microsoft.com/office/drawing/2014/main" val="2594464418"/>
                    </a:ext>
                  </a:extLst>
                </a:gridCol>
                <a:gridCol w="666282">
                  <a:extLst>
                    <a:ext uri="{9D8B030D-6E8A-4147-A177-3AD203B41FA5}">
                      <a16:colId xmlns:a16="http://schemas.microsoft.com/office/drawing/2014/main" val="2892465790"/>
                    </a:ext>
                  </a:extLst>
                </a:gridCol>
                <a:gridCol w="666282">
                  <a:extLst>
                    <a:ext uri="{9D8B030D-6E8A-4147-A177-3AD203B41FA5}">
                      <a16:colId xmlns:a16="http://schemas.microsoft.com/office/drawing/2014/main" val="421913243"/>
                    </a:ext>
                  </a:extLst>
                </a:gridCol>
              </a:tblGrid>
              <a:tr h="370840">
                <a:tc>
                  <a:txBody>
                    <a:bodyPr/>
                    <a:lstStyle/>
                    <a:p>
                      <a:pPr algn="ctr"/>
                      <a:r>
                        <a:rPr lang="en-GB" sz="3200" b="1" dirty="0">
                          <a:solidFill>
                            <a:schemeClr val="tx1"/>
                          </a:solidFill>
                          <a:latin typeface="Century Gothic" panose="020B0502020202020204"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7431488"/>
                  </a:ext>
                </a:extLst>
              </a:tr>
            </a:tbl>
          </a:graphicData>
        </a:graphic>
      </p:graphicFrame>
      <p:grpSp>
        <p:nvGrpSpPr>
          <p:cNvPr id="54" name="Group 53">
            <a:extLst>
              <a:ext uri="{FF2B5EF4-FFF2-40B4-BE49-F238E27FC236}">
                <a16:creationId xmlns:a16="http://schemas.microsoft.com/office/drawing/2014/main" id="{A339632B-7F59-49CD-9CC6-11E965BE6665}"/>
              </a:ext>
            </a:extLst>
          </p:cNvPr>
          <p:cNvGrpSpPr/>
          <p:nvPr/>
        </p:nvGrpSpPr>
        <p:grpSpPr>
          <a:xfrm>
            <a:off x="3112014" y="2496053"/>
            <a:ext cx="2919972" cy="2329974"/>
            <a:chOff x="3112014" y="2496053"/>
            <a:chExt cx="2919972" cy="2329974"/>
          </a:xfrm>
        </p:grpSpPr>
        <p:grpSp>
          <p:nvGrpSpPr>
            <p:cNvPr id="55" name="Group 54">
              <a:extLst>
                <a:ext uri="{FF2B5EF4-FFF2-40B4-BE49-F238E27FC236}">
                  <a16:creationId xmlns:a16="http://schemas.microsoft.com/office/drawing/2014/main" id="{DDFA3B03-0F50-4067-AF34-BE3D5D0BE483}"/>
                </a:ext>
              </a:extLst>
            </p:cNvPr>
            <p:cNvGrpSpPr/>
            <p:nvPr/>
          </p:nvGrpSpPr>
          <p:grpSpPr>
            <a:xfrm>
              <a:off x="4377444" y="4026454"/>
              <a:ext cx="1265086" cy="799573"/>
              <a:chOff x="1161088" y="5094089"/>
              <a:chExt cx="785519" cy="496472"/>
            </a:xfrm>
          </p:grpSpPr>
          <p:grpSp>
            <p:nvGrpSpPr>
              <p:cNvPr id="67" name="Group 66">
                <a:extLst>
                  <a:ext uri="{FF2B5EF4-FFF2-40B4-BE49-F238E27FC236}">
                    <a16:creationId xmlns:a16="http://schemas.microsoft.com/office/drawing/2014/main" id="{AC2EF7BF-B4A0-4D9D-8B77-AAA0150FE16C}"/>
                  </a:ext>
                </a:extLst>
              </p:cNvPr>
              <p:cNvGrpSpPr/>
              <p:nvPr/>
            </p:nvGrpSpPr>
            <p:grpSpPr>
              <a:xfrm>
                <a:off x="1161088" y="5094089"/>
                <a:ext cx="785519" cy="238016"/>
                <a:chOff x="1135790" y="5094089"/>
                <a:chExt cx="785519" cy="238016"/>
              </a:xfrm>
            </p:grpSpPr>
            <p:sp>
              <p:nvSpPr>
                <p:cNvPr id="71" name="TextBox 70">
                  <a:extLst>
                    <a:ext uri="{FF2B5EF4-FFF2-40B4-BE49-F238E27FC236}">
                      <a16:creationId xmlns:a16="http://schemas.microsoft.com/office/drawing/2014/main" id="{8C2C0E26-8BBC-464D-977D-44BF38C0BE77}"/>
                    </a:ext>
                  </a:extLst>
                </p:cNvPr>
                <p:cNvSpPr txBox="1">
                  <a:spLocks noChangeAspect="1"/>
                </p:cNvSpPr>
                <p:nvPr/>
              </p:nvSpPr>
              <p:spPr>
                <a:xfrm>
                  <a:off x="1135790"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72" name="TextBox 71">
                  <a:extLst>
                    <a:ext uri="{FF2B5EF4-FFF2-40B4-BE49-F238E27FC236}">
                      <a16:creationId xmlns:a16="http://schemas.microsoft.com/office/drawing/2014/main" id="{0406A209-01FE-438C-9122-197589F8CC7F}"/>
                    </a:ext>
                  </a:extLst>
                </p:cNvPr>
                <p:cNvSpPr txBox="1">
                  <a:spLocks noChangeAspect="1"/>
                </p:cNvSpPr>
                <p:nvPr/>
              </p:nvSpPr>
              <p:spPr>
                <a:xfrm>
                  <a:off x="1409541"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73" name="TextBox 72">
                  <a:extLst>
                    <a:ext uri="{FF2B5EF4-FFF2-40B4-BE49-F238E27FC236}">
                      <a16:creationId xmlns:a16="http://schemas.microsoft.com/office/drawing/2014/main" id="{7B21C79E-7244-47CA-BF59-947EBE95FAC9}"/>
                    </a:ext>
                  </a:extLst>
                </p:cNvPr>
                <p:cNvSpPr txBox="1">
                  <a:spLocks noChangeAspect="1"/>
                </p:cNvSpPr>
                <p:nvPr/>
              </p:nvSpPr>
              <p:spPr>
                <a:xfrm>
                  <a:off x="1683293"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grpSp>
            <p:nvGrpSpPr>
              <p:cNvPr id="68" name="Group 67">
                <a:extLst>
                  <a:ext uri="{FF2B5EF4-FFF2-40B4-BE49-F238E27FC236}">
                    <a16:creationId xmlns:a16="http://schemas.microsoft.com/office/drawing/2014/main" id="{4BE80377-9C5D-46FF-8DDF-0C402D9CF8FF}"/>
                  </a:ext>
                </a:extLst>
              </p:cNvPr>
              <p:cNvGrpSpPr/>
              <p:nvPr/>
            </p:nvGrpSpPr>
            <p:grpSpPr>
              <a:xfrm>
                <a:off x="1161088" y="5352545"/>
                <a:ext cx="511767" cy="238016"/>
                <a:chOff x="1135790" y="5094089"/>
                <a:chExt cx="511767" cy="238016"/>
              </a:xfrm>
            </p:grpSpPr>
            <p:sp>
              <p:nvSpPr>
                <p:cNvPr id="69" name="TextBox 68">
                  <a:extLst>
                    <a:ext uri="{FF2B5EF4-FFF2-40B4-BE49-F238E27FC236}">
                      <a16:creationId xmlns:a16="http://schemas.microsoft.com/office/drawing/2014/main" id="{9BA54DD9-4ED4-448A-AFA1-53201DB53EC6}"/>
                    </a:ext>
                  </a:extLst>
                </p:cNvPr>
                <p:cNvSpPr txBox="1">
                  <a:spLocks noChangeAspect="1"/>
                </p:cNvSpPr>
                <p:nvPr/>
              </p:nvSpPr>
              <p:spPr>
                <a:xfrm>
                  <a:off x="1135790"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70" name="TextBox 69">
                  <a:extLst>
                    <a:ext uri="{FF2B5EF4-FFF2-40B4-BE49-F238E27FC236}">
                      <a16:creationId xmlns:a16="http://schemas.microsoft.com/office/drawing/2014/main" id="{CB34A115-542A-47F7-B4AB-14FF3E3B7FAF}"/>
                    </a:ext>
                  </a:extLst>
                </p:cNvPr>
                <p:cNvSpPr txBox="1">
                  <a:spLocks noChangeAspect="1"/>
                </p:cNvSpPr>
                <p:nvPr/>
              </p:nvSpPr>
              <p:spPr>
                <a:xfrm>
                  <a:off x="1409541"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grpSp>
        <p:grpSp>
          <p:nvGrpSpPr>
            <p:cNvPr id="56" name="Group 55">
              <a:extLst>
                <a:ext uri="{FF2B5EF4-FFF2-40B4-BE49-F238E27FC236}">
                  <a16:creationId xmlns:a16="http://schemas.microsoft.com/office/drawing/2014/main" id="{029A2CAD-AEA8-4211-8109-8FE9285944CC}"/>
                </a:ext>
              </a:extLst>
            </p:cNvPr>
            <p:cNvGrpSpPr/>
            <p:nvPr/>
          </p:nvGrpSpPr>
          <p:grpSpPr>
            <a:xfrm>
              <a:off x="3112014" y="2496053"/>
              <a:ext cx="2919972" cy="889566"/>
              <a:chOff x="3112014" y="2255163"/>
              <a:chExt cx="2919972" cy="889566"/>
            </a:xfrm>
          </p:grpSpPr>
          <p:sp>
            <p:nvSpPr>
              <p:cNvPr id="57" name="TextBox 56">
                <a:extLst>
                  <a:ext uri="{FF2B5EF4-FFF2-40B4-BE49-F238E27FC236}">
                    <a16:creationId xmlns:a16="http://schemas.microsoft.com/office/drawing/2014/main" id="{D65C7787-943A-416B-B032-CEDA505295A0}"/>
                  </a:ext>
                </a:extLst>
              </p:cNvPr>
              <p:cNvSpPr txBox="1">
                <a:spLocks noChangeAspect="1"/>
              </p:cNvSpPr>
              <p:nvPr/>
            </p:nvSpPr>
            <p:spPr>
              <a:xfrm>
                <a:off x="3592152" y="2502808"/>
                <a:ext cx="383327" cy="383327"/>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grpSp>
            <p:nvGrpSpPr>
              <p:cNvPr id="58" name="Group 57">
                <a:extLst>
                  <a:ext uri="{FF2B5EF4-FFF2-40B4-BE49-F238E27FC236}">
                    <a16:creationId xmlns:a16="http://schemas.microsoft.com/office/drawing/2014/main" id="{4514F1E8-5103-4227-87D4-6359B870C2A4}"/>
                  </a:ext>
                </a:extLst>
              </p:cNvPr>
              <p:cNvGrpSpPr/>
              <p:nvPr/>
            </p:nvGrpSpPr>
            <p:grpSpPr>
              <a:xfrm>
                <a:off x="4169101" y="2255163"/>
                <a:ext cx="1862885" cy="383327"/>
                <a:chOff x="1028671" y="4348349"/>
                <a:chExt cx="1156705" cy="238016"/>
              </a:xfrm>
            </p:grpSpPr>
            <p:sp>
              <p:nvSpPr>
                <p:cNvPr id="63" name="TextBox 62">
                  <a:extLst>
                    <a:ext uri="{FF2B5EF4-FFF2-40B4-BE49-F238E27FC236}">
                      <a16:creationId xmlns:a16="http://schemas.microsoft.com/office/drawing/2014/main" id="{7F8714E9-D69D-49AF-BB3C-9A0AD6C89F2E}"/>
                    </a:ext>
                  </a:extLst>
                </p:cNvPr>
                <p:cNvSpPr txBox="1">
                  <a:spLocks noChangeAspect="1"/>
                </p:cNvSpPr>
                <p:nvPr/>
              </p:nvSpPr>
              <p:spPr>
                <a:xfrm>
                  <a:off x="1028671" y="434834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4" name="TextBox 63">
                  <a:extLst>
                    <a:ext uri="{FF2B5EF4-FFF2-40B4-BE49-F238E27FC236}">
                      <a16:creationId xmlns:a16="http://schemas.microsoft.com/office/drawing/2014/main" id="{8323547F-93B0-4414-AF42-8014C7185F29}"/>
                    </a:ext>
                  </a:extLst>
                </p:cNvPr>
                <p:cNvSpPr txBox="1">
                  <a:spLocks noChangeAspect="1"/>
                </p:cNvSpPr>
                <p:nvPr/>
              </p:nvSpPr>
              <p:spPr>
                <a:xfrm>
                  <a:off x="1334901" y="434834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5" name="TextBox 64">
                  <a:extLst>
                    <a:ext uri="{FF2B5EF4-FFF2-40B4-BE49-F238E27FC236}">
                      <a16:creationId xmlns:a16="http://schemas.microsoft.com/office/drawing/2014/main" id="{F0EBB585-04C2-458F-9014-7C8CF4FE335A}"/>
                    </a:ext>
                  </a:extLst>
                </p:cNvPr>
                <p:cNvSpPr txBox="1">
                  <a:spLocks noChangeAspect="1"/>
                </p:cNvSpPr>
                <p:nvPr/>
              </p:nvSpPr>
              <p:spPr>
                <a:xfrm>
                  <a:off x="1641131" y="434834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6" name="TextBox 65">
                  <a:extLst>
                    <a:ext uri="{FF2B5EF4-FFF2-40B4-BE49-F238E27FC236}">
                      <a16:creationId xmlns:a16="http://schemas.microsoft.com/office/drawing/2014/main" id="{53756A3A-893E-4170-BD3B-98EC01F90E3A}"/>
                    </a:ext>
                  </a:extLst>
                </p:cNvPr>
                <p:cNvSpPr txBox="1">
                  <a:spLocks noChangeAspect="1"/>
                </p:cNvSpPr>
                <p:nvPr/>
              </p:nvSpPr>
              <p:spPr>
                <a:xfrm>
                  <a:off x="1947360" y="434834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sp>
            <p:nvSpPr>
              <p:cNvPr id="59" name="TextBox 58">
                <a:extLst>
                  <a:ext uri="{FF2B5EF4-FFF2-40B4-BE49-F238E27FC236}">
                    <a16:creationId xmlns:a16="http://schemas.microsoft.com/office/drawing/2014/main" id="{2F740C24-418B-4FB4-B9DC-86D59F2E5D3F}"/>
                  </a:ext>
                </a:extLst>
              </p:cNvPr>
              <p:cNvSpPr txBox="1">
                <a:spLocks noChangeAspect="1"/>
              </p:cNvSpPr>
              <p:nvPr/>
            </p:nvSpPr>
            <p:spPr>
              <a:xfrm>
                <a:off x="4169101" y="2761402"/>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0" name="TextBox 59">
                <a:extLst>
                  <a:ext uri="{FF2B5EF4-FFF2-40B4-BE49-F238E27FC236}">
                    <a16:creationId xmlns:a16="http://schemas.microsoft.com/office/drawing/2014/main" id="{2A7136EE-08D9-4A02-BE2C-5E2C2CD1525D}"/>
                  </a:ext>
                </a:extLst>
              </p:cNvPr>
              <p:cNvSpPr txBox="1">
                <a:spLocks noChangeAspect="1"/>
              </p:cNvSpPr>
              <p:nvPr/>
            </p:nvSpPr>
            <p:spPr>
              <a:xfrm>
                <a:off x="4662288" y="2761402"/>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1" name="TextBox 60">
                <a:extLst>
                  <a:ext uri="{FF2B5EF4-FFF2-40B4-BE49-F238E27FC236}">
                    <a16:creationId xmlns:a16="http://schemas.microsoft.com/office/drawing/2014/main" id="{4D5978F1-36FF-4878-B31A-6BF54138B1E0}"/>
                  </a:ext>
                </a:extLst>
              </p:cNvPr>
              <p:cNvSpPr txBox="1">
                <a:spLocks noChangeAspect="1"/>
              </p:cNvSpPr>
              <p:nvPr/>
            </p:nvSpPr>
            <p:spPr>
              <a:xfrm>
                <a:off x="5155474" y="2761402"/>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2" name="TextBox 61">
                <a:extLst>
                  <a:ext uri="{FF2B5EF4-FFF2-40B4-BE49-F238E27FC236}">
                    <a16:creationId xmlns:a16="http://schemas.microsoft.com/office/drawing/2014/main" id="{913A3288-4382-4694-86D6-8AAED65B1603}"/>
                  </a:ext>
                </a:extLst>
              </p:cNvPr>
              <p:cNvSpPr txBox="1">
                <a:spLocks noChangeAspect="1"/>
              </p:cNvSpPr>
              <p:nvPr/>
            </p:nvSpPr>
            <p:spPr>
              <a:xfrm>
                <a:off x="3112014" y="2502808"/>
                <a:ext cx="383327" cy="383327"/>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grpSp>
      </p:grpSp>
    </p:spTree>
    <p:extLst>
      <p:ext uri="{BB962C8B-B14F-4D97-AF65-F5344CB8AC3E}">
        <p14:creationId xmlns:p14="http://schemas.microsoft.com/office/powerpoint/2010/main" val="323662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51" name="Picture 50">
            <a:extLst>
              <a:ext uri="{FF2B5EF4-FFF2-40B4-BE49-F238E27FC236}">
                <a16:creationId xmlns:a16="http://schemas.microsoft.com/office/drawing/2014/main" id="{1BD10A1D-4185-4169-96E1-2D8CE4951FD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52" name="Rectangle 51">
            <a:extLst>
              <a:ext uri="{FF2B5EF4-FFF2-40B4-BE49-F238E27FC236}">
                <a16:creationId xmlns:a16="http://schemas.microsoft.com/office/drawing/2014/main" id="{CD31C3E8-472D-40E5-B7EB-2706F6B6905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Pat completes a calculation using place value counters.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how you know.</a:t>
            </a:r>
          </a:p>
          <a:p>
            <a:r>
              <a:rPr lang="en-GB" sz="2000" b="1" dirty="0">
                <a:solidFill>
                  <a:srgbClr val="FF0000"/>
                </a:solidFill>
                <a:latin typeface="Century Gothic" panose="020B0502020202020204" pitchFamily="34" charset="0"/>
              </a:rPr>
              <a:t>He is correct because 27 + 5 = 32, as shown by the place value counters.</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grpSp>
        <p:nvGrpSpPr>
          <p:cNvPr id="54" name="Group 53">
            <a:extLst>
              <a:ext uri="{FF2B5EF4-FFF2-40B4-BE49-F238E27FC236}">
                <a16:creationId xmlns:a16="http://schemas.microsoft.com/office/drawing/2014/main" id="{A339632B-7F59-49CD-9CC6-11E965BE6665}"/>
              </a:ext>
            </a:extLst>
          </p:cNvPr>
          <p:cNvGrpSpPr/>
          <p:nvPr/>
        </p:nvGrpSpPr>
        <p:grpSpPr>
          <a:xfrm>
            <a:off x="3112014" y="2496053"/>
            <a:ext cx="2919972" cy="2329974"/>
            <a:chOff x="3112014" y="2496053"/>
            <a:chExt cx="2919972" cy="2329974"/>
          </a:xfrm>
        </p:grpSpPr>
        <p:grpSp>
          <p:nvGrpSpPr>
            <p:cNvPr id="55" name="Group 54">
              <a:extLst>
                <a:ext uri="{FF2B5EF4-FFF2-40B4-BE49-F238E27FC236}">
                  <a16:creationId xmlns:a16="http://schemas.microsoft.com/office/drawing/2014/main" id="{DDFA3B03-0F50-4067-AF34-BE3D5D0BE483}"/>
                </a:ext>
              </a:extLst>
            </p:cNvPr>
            <p:cNvGrpSpPr/>
            <p:nvPr/>
          </p:nvGrpSpPr>
          <p:grpSpPr>
            <a:xfrm>
              <a:off x="4377444" y="4026454"/>
              <a:ext cx="1265086" cy="799573"/>
              <a:chOff x="1161088" y="5094089"/>
              <a:chExt cx="785519" cy="496472"/>
            </a:xfrm>
          </p:grpSpPr>
          <p:grpSp>
            <p:nvGrpSpPr>
              <p:cNvPr id="67" name="Group 66">
                <a:extLst>
                  <a:ext uri="{FF2B5EF4-FFF2-40B4-BE49-F238E27FC236}">
                    <a16:creationId xmlns:a16="http://schemas.microsoft.com/office/drawing/2014/main" id="{AC2EF7BF-B4A0-4D9D-8B77-AAA0150FE16C}"/>
                  </a:ext>
                </a:extLst>
              </p:cNvPr>
              <p:cNvGrpSpPr/>
              <p:nvPr/>
            </p:nvGrpSpPr>
            <p:grpSpPr>
              <a:xfrm>
                <a:off x="1161088" y="5094089"/>
                <a:ext cx="785519" cy="238016"/>
                <a:chOff x="1135790" y="5094089"/>
                <a:chExt cx="785519" cy="238016"/>
              </a:xfrm>
            </p:grpSpPr>
            <p:sp>
              <p:nvSpPr>
                <p:cNvPr id="71" name="TextBox 70">
                  <a:extLst>
                    <a:ext uri="{FF2B5EF4-FFF2-40B4-BE49-F238E27FC236}">
                      <a16:creationId xmlns:a16="http://schemas.microsoft.com/office/drawing/2014/main" id="{8C2C0E26-8BBC-464D-977D-44BF38C0BE77}"/>
                    </a:ext>
                  </a:extLst>
                </p:cNvPr>
                <p:cNvSpPr txBox="1">
                  <a:spLocks noChangeAspect="1"/>
                </p:cNvSpPr>
                <p:nvPr/>
              </p:nvSpPr>
              <p:spPr>
                <a:xfrm>
                  <a:off x="1135790"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72" name="TextBox 71">
                  <a:extLst>
                    <a:ext uri="{FF2B5EF4-FFF2-40B4-BE49-F238E27FC236}">
                      <a16:creationId xmlns:a16="http://schemas.microsoft.com/office/drawing/2014/main" id="{0406A209-01FE-438C-9122-197589F8CC7F}"/>
                    </a:ext>
                  </a:extLst>
                </p:cNvPr>
                <p:cNvSpPr txBox="1">
                  <a:spLocks noChangeAspect="1"/>
                </p:cNvSpPr>
                <p:nvPr/>
              </p:nvSpPr>
              <p:spPr>
                <a:xfrm>
                  <a:off x="1409541"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73" name="TextBox 72">
                  <a:extLst>
                    <a:ext uri="{FF2B5EF4-FFF2-40B4-BE49-F238E27FC236}">
                      <a16:creationId xmlns:a16="http://schemas.microsoft.com/office/drawing/2014/main" id="{7B21C79E-7244-47CA-BF59-947EBE95FAC9}"/>
                    </a:ext>
                  </a:extLst>
                </p:cNvPr>
                <p:cNvSpPr txBox="1">
                  <a:spLocks noChangeAspect="1"/>
                </p:cNvSpPr>
                <p:nvPr/>
              </p:nvSpPr>
              <p:spPr>
                <a:xfrm>
                  <a:off x="1683293"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grpSp>
            <p:nvGrpSpPr>
              <p:cNvPr id="68" name="Group 67">
                <a:extLst>
                  <a:ext uri="{FF2B5EF4-FFF2-40B4-BE49-F238E27FC236}">
                    <a16:creationId xmlns:a16="http://schemas.microsoft.com/office/drawing/2014/main" id="{4BE80377-9C5D-46FF-8DDF-0C402D9CF8FF}"/>
                  </a:ext>
                </a:extLst>
              </p:cNvPr>
              <p:cNvGrpSpPr/>
              <p:nvPr/>
            </p:nvGrpSpPr>
            <p:grpSpPr>
              <a:xfrm>
                <a:off x="1161088" y="5352545"/>
                <a:ext cx="511767" cy="238016"/>
                <a:chOff x="1135790" y="5094089"/>
                <a:chExt cx="511767" cy="238016"/>
              </a:xfrm>
            </p:grpSpPr>
            <p:sp>
              <p:nvSpPr>
                <p:cNvPr id="69" name="TextBox 68">
                  <a:extLst>
                    <a:ext uri="{FF2B5EF4-FFF2-40B4-BE49-F238E27FC236}">
                      <a16:creationId xmlns:a16="http://schemas.microsoft.com/office/drawing/2014/main" id="{9BA54DD9-4ED4-448A-AFA1-53201DB53EC6}"/>
                    </a:ext>
                  </a:extLst>
                </p:cNvPr>
                <p:cNvSpPr txBox="1">
                  <a:spLocks noChangeAspect="1"/>
                </p:cNvSpPr>
                <p:nvPr/>
              </p:nvSpPr>
              <p:spPr>
                <a:xfrm>
                  <a:off x="1135790"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70" name="TextBox 69">
                  <a:extLst>
                    <a:ext uri="{FF2B5EF4-FFF2-40B4-BE49-F238E27FC236}">
                      <a16:creationId xmlns:a16="http://schemas.microsoft.com/office/drawing/2014/main" id="{CB34A115-542A-47F7-B4AB-14FF3E3B7FAF}"/>
                    </a:ext>
                  </a:extLst>
                </p:cNvPr>
                <p:cNvSpPr txBox="1">
                  <a:spLocks noChangeAspect="1"/>
                </p:cNvSpPr>
                <p:nvPr/>
              </p:nvSpPr>
              <p:spPr>
                <a:xfrm>
                  <a:off x="1409541" y="509408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grpSp>
        <p:grpSp>
          <p:nvGrpSpPr>
            <p:cNvPr id="56" name="Group 55">
              <a:extLst>
                <a:ext uri="{FF2B5EF4-FFF2-40B4-BE49-F238E27FC236}">
                  <a16:creationId xmlns:a16="http://schemas.microsoft.com/office/drawing/2014/main" id="{029A2CAD-AEA8-4211-8109-8FE9285944CC}"/>
                </a:ext>
              </a:extLst>
            </p:cNvPr>
            <p:cNvGrpSpPr/>
            <p:nvPr/>
          </p:nvGrpSpPr>
          <p:grpSpPr>
            <a:xfrm>
              <a:off x="3112014" y="2496053"/>
              <a:ext cx="2919972" cy="889566"/>
              <a:chOff x="3112014" y="2255163"/>
              <a:chExt cx="2919972" cy="889566"/>
            </a:xfrm>
          </p:grpSpPr>
          <p:sp>
            <p:nvSpPr>
              <p:cNvPr id="57" name="TextBox 56">
                <a:extLst>
                  <a:ext uri="{FF2B5EF4-FFF2-40B4-BE49-F238E27FC236}">
                    <a16:creationId xmlns:a16="http://schemas.microsoft.com/office/drawing/2014/main" id="{D65C7787-943A-416B-B032-CEDA505295A0}"/>
                  </a:ext>
                </a:extLst>
              </p:cNvPr>
              <p:cNvSpPr txBox="1">
                <a:spLocks noChangeAspect="1"/>
              </p:cNvSpPr>
              <p:nvPr/>
            </p:nvSpPr>
            <p:spPr>
              <a:xfrm>
                <a:off x="3592152" y="2502808"/>
                <a:ext cx="383327" cy="383327"/>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grpSp>
            <p:nvGrpSpPr>
              <p:cNvPr id="58" name="Group 57">
                <a:extLst>
                  <a:ext uri="{FF2B5EF4-FFF2-40B4-BE49-F238E27FC236}">
                    <a16:creationId xmlns:a16="http://schemas.microsoft.com/office/drawing/2014/main" id="{4514F1E8-5103-4227-87D4-6359B870C2A4}"/>
                  </a:ext>
                </a:extLst>
              </p:cNvPr>
              <p:cNvGrpSpPr/>
              <p:nvPr/>
            </p:nvGrpSpPr>
            <p:grpSpPr>
              <a:xfrm>
                <a:off x="4169101" y="2255163"/>
                <a:ext cx="1862885" cy="383327"/>
                <a:chOff x="1028671" y="4348349"/>
                <a:chExt cx="1156705" cy="238016"/>
              </a:xfrm>
            </p:grpSpPr>
            <p:sp>
              <p:nvSpPr>
                <p:cNvPr id="63" name="TextBox 62">
                  <a:extLst>
                    <a:ext uri="{FF2B5EF4-FFF2-40B4-BE49-F238E27FC236}">
                      <a16:creationId xmlns:a16="http://schemas.microsoft.com/office/drawing/2014/main" id="{7F8714E9-D69D-49AF-BB3C-9A0AD6C89F2E}"/>
                    </a:ext>
                  </a:extLst>
                </p:cNvPr>
                <p:cNvSpPr txBox="1">
                  <a:spLocks noChangeAspect="1"/>
                </p:cNvSpPr>
                <p:nvPr/>
              </p:nvSpPr>
              <p:spPr>
                <a:xfrm>
                  <a:off x="1028671" y="434834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4" name="TextBox 63">
                  <a:extLst>
                    <a:ext uri="{FF2B5EF4-FFF2-40B4-BE49-F238E27FC236}">
                      <a16:creationId xmlns:a16="http://schemas.microsoft.com/office/drawing/2014/main" id="{8323547F-93B0-4414-AF42-8014C7185F29}"/>
                    </a:ext>
                  </a:extLst>
                </p:cNvPr>
                <p:cNvSpPr txBox="1">
                  <a:spLocks noChangeAspect="1"/>
                </p:cNvSpPr>
                <p:nvPr/>
              </p:nvSpPr>
              <p:spPr>
                <a:xfrm>
                  <a:off x="1334901" y="434834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5" name="TextBox 64">
                  <a:extLst>
                    <a:ext uri="{FF2B5EF4-FFF2-40B4-BE49-F238E27FC236}">
                      <a16:creationId xmlns:a16="http://schemas.microsoft.com/office/drawing/2014/main" id="{F0EBB585-04C2-458F-9014-7C8CF4FE335A}"/>
                    </a:ext>
                  </a:extLst>
                </p:cNvPr>
                <p:cNvSpPr txBox="1">
                  <a:spLocks noChangeAspect="1"/>
                </p:cNvSpPr>
                <p:nvPr/>
              </p:nvSpPr>
              <p:spPr>
                <a:xfrm>
                  <a:off x="1641131" y="434834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6" name="TextBox 65">
                  <a:extLst>
                    <a:ext uri="{FF2B5EF4-FFF2-40B4-BE49-F238E27FC236}">
                      <a16:creationId xmlns:a16="http://schemas.microsoft.com/office/drawing/2014/main" id="{53756A3A-893E-4170-BD3B-98EC01F90E3A}"/>
                    </a:ext>
                  </a:extLst>
                </p:cNvPr>
                <p:cNvSpPr txBox="1">
                  <a:spLocks noChangeAspect="1"/>
                </p:cNvSpPr>
                <p:nvPr/>
              </p:nvSpPr>
              <p:spPr>
                <a:xfrm>
                  <a:off x="1947360" y="4348349"/>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sp>
            <p:nvSpPr>
              <p:cNvPr id="59" name="TextBox 58">
                <a:extLst>
                  <a:ext uri="{FF2B5EF4-FFF2-40B4-BE49-F238E27FC236}">
                    <a16:creationId xmlns:a16="http://schemas.microsoft.com/office/drawing/2014/main" id="{2F740C24-418B-4FB4-B9DC-86D59F2E5D3F}"/>
                  </a:ext>
                </a:extLst>
              </p:cNvPr>
              <p:cNvSpPr txBox="1">
                <a:spLocks noChangeAspect="1"/>
              </p:cNvSpPr>
              <p:nvPr/>
            </p:nvSpPr>
            <p:spPr>
              <a:xfrm>
                <a:off x="4169101" y="2761402"/>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0" name="TextBox 59">
                <a:extLst>
                  <a:ext uri="{FF2B5EF4-FFF2-40B4-BE49-F238E27FC236}">
                    <a16:creationId xmlns:a16="http://schemas.microsoft.com/office/drawing/2014/main" id="{2A7136EE-08D9-4A02-BE2C-5E2C2CD1525D}"/>
                  </a:ext>
                </a:extLst>
              </p:cNvPr>
              <p:cNvSpPr txBox="1">
                <a:spLocks noChangeAspect="1"/>
              </p:cNvSpPr>
              <p:nvPr/>
            </p:nvSpPr>
            <p:spPr>
              <a:xfrm>
                <a:off x="4662288" y="2761402"/>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1" name="TextBox 60">
                <a:extLst>
                  <a:ext uri="{FF2B5EF4-FFF2-40B4-BE49-F238E27FC236}">
                    <a16:creationId xmlns:a16="http://schemas.microsoft.com/office/drawing/2014/main" id="{4D5978F1-36FF-4878-B31A-6BF54138B1E0}"/>
                  </a:ext>
                </a:extLst>
              </p:cNvPr>
              <p:cNvSpPr txBox="1">
                <a:spLocks noChangeAspect="1"/>
              </p:cNvSpPr>
              <p:nvPr/>
            </p:nvSpPr>
            <p:spPr>
              <a:xfrm>
                <a:off x="5155474" y="2761402"/>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62" name="TextBox 61">
                <a:extLst>
                  <a:ext uri="{FF2B5EF4-FFF2-40B4-BE49-F238E27FC236}">
                    <a16:creationId xmlns:a16="http://schemas.microsoft.com/office/drawing/2014/main" id="{913A3288-4382-4694-86D6-8AAED65B1603}"/>
                  </a:ext>
                </a:extLst>
              </p:cNvPr>
              <p:cNvSpPr txBox="1">
                <a:spLocks noChangeAspect="1"/>
              </p:cNvSpPr>
              <p:nvPr/>
            </p:nvSpPr>
            <p:spPr>
              <a:xfrm>
                <a:off x="3112014" y="2502808"/>
                <a:ext cx="383327" cy="383327"/>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grpSp>
      </p:grpSp>
      <p:graphicFrame>
        <p:nvGraphicFramePr>
          <p:cNvPr id="28" name="Table 27">
            <a:extLst>
              <a:ext uri="{FF2B5EF4-FFF2-40B4-BE49-F238E27FC236}">
                <a16:creationId xmlns:a16="http://schemas.microsoft.com/office/drawing/2014/main" id="{52AC5E46-DD8D-4273-B14B-B0028CB64FE6}"/>
              </a:ext>
            </a:extLst>
          </p:cNvPr>
          <p:cNvGraphicFramePr>
            <a:graphicFrameLocks noGrp="1"/>
          </p:cNvGraphicFramePr>
          <p:nvPr>
            <p:extLst>
              <p:ext uri="{D42A27DB-BD31-4B8C-83A1-F6EECF244321}">
                <p14:modId xmlns:p14="http://schemas.microsoft.com/office/powerpoint/2010/main" val="2465878164"/>
              </p:ext>
            </p:extLst>
          </p:nvPr>
        </p:nvGraphicFramePr>
        <p:xfrm>
          <a:off x="2906295" y="1619494"/>
          <a:ext cx="3331410" cy="487680"/>
        </p:xfrm>
        <a:graphic>
          <a:graphicData uri="http://schemas.openxmlformats.org/drawingml/2006/table">
            <a:tbl>
              <a:tblPr firstRow="1" bandRow="1">
                <a:tableStyleId>{5940675A-B579-460E-94D1-54222C63F5DA}</a:tableStyleId>
              </a:tblPr>
              <a:tblGrid>
                <a:gridCol w="666282">
                  <a:extLst>
                    <a:ext uri="{9D8B030D-6E8A-4147-A177-3AD203B41FA5}">
                      <a16:colId xmlns:a16="http://schemas.microsoft.com/office/drawing/2014/main" val="3184310988"/>
                    </a:ext>
                  </a:extLst>
                </a:gridCol>
                <a:gridCol w="666282">
                  <a:extLst>
                    <a:ext uri="{9D8B030D-6E8A-4147-A177-3AD203B41FA5}">
                      <a16:colId xmlns:a16="http://schemas.microsoft.com/office/drawing/2014/main" val="4013439706"/>
                    </a:ext>
                  </a:extLst>
                </a:gridCol>
                <a:gridCol w="666282">
                  <a:extLst>
                    <a:ext uri="{9D8B030D-6E8A-4147-A177-3AD203B41FA5}">
                      <a16:colId xmlns:a16="http://schemas.microsoft.com/office/drawing/2014/main" val="2594464418"/>
                    </a:ext>
                  </a:extLst>
                </a:gridCol>
                <a:gridCol w="666282">
                  <a:extLst>
                    <a:ext uri="{9D8B030D-6E8A-4147-A177-3AD203B41FA5}">
                      <a16:colId xmlns:a16="http://schemas.microsoft.com/office/drawing/2014/main" val="2892465790"/>
                    </a:ext>
                  </a:extLst>
                </a:gridCol>
                <a:gridCol w="666282">
                  <a:extLst>
                    <a:ext uri="{9D8B030D-6E8A-4147-A177-3AD203B41FA5}">
                      <a16:colId xmlns:a16="http://schemas.microsoft.com/office/drawing/2014/main" val="421913243"/>
                    </a:ext>
                  </a:extLst>
                </a:gridCol>
              </a:tblGrid>
              <a:tr h="370840">
                <a:tc>
                  <a:txBody>
                    <a:bodyPr/>
                    <a:lstStyle/>
                    <a:p>
                      <a:pPr algn="ctr"/>
                      <a:r>
                        <a:rPr lang="en-GB" sz="3200" b="1" dirty="0">
                          <a:solidFill>
                            <a:srgbClr val="FF0000"/>
                          </a:solidFill>
                          <a:latin typeface="Century Gothic" panose="020B0502020202020204" pitchFamily="34" charset="0"/>
                        </a:rPr>
                        <a:t>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7431488"/>
                  </a:ext>
                </a:extLst>
              </a:tr>
            </a:tbl>
          </a:graphicData>
        </a:graphic>
      </p:graphicFrame>
      <p:sp>
        <p:nvSpPr>
          <p:cNvPr id="29" name="Oval 28">
            <a:extLst>
              <a:ext uri="{FF2B5EF4-FFF2-40B4-BE49-F238E27FC236}">
                <a16:creationId xmlns:a16="http://schemas.microsoft.com/office/drawing/2014/main" id="{ACA8EC7B-B402-4566-9AFD-155FBE7563A2}"/>
              </a:ext>
            </a:extLst>
          </p:cNvPr>
          <p:cNvSpPr/>
          <p:nvPr/>
        </p:nvSpPr>
        <p:spPr>
          <a:xfrm>
            <a:off x="2621620" y="2236839"/>
            <a:ext cx="4397913" cy="26940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7873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Check the calculations using the number lines. </a:t>
            </a:r>
          </a:p>
          <a:p>
            <a:pPr lvl="0" algn="ctr"/>
            <a:r>
              <a:rPr lang="en-GB" sz="2000" b="1" dirty="0">
                <a:solidFill>
                  <a:schemeClr val="tx1"/>
                </a:solidFill>
                <a:latin typeface="Century Gothic" panose="020B0502020202020204" pitchFamily="34" charset="0"/>
              </a:rPr>
              <a:t>Find and correct any errors.</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C6951AE3-49B2-49D6-AB15-263268A460B4}"/>
              </a:ext>
            </a:extLst>
          </p:cNvPr>
          <p:cNvGraphicFramePr>
            <a:graphicFrameLocks noGrp="1"/>
          </p:cNvGraphicFramePr>
          <p:nvPr>
            <p:extLst>
              <p:ext uri="{D42A27DB-BD31-4B8C-83A1-F6EECF244321}">
                <p14:modId xmlns:p14="http://schemas.microsoft.com/office/powerpoint/2010/main" val="411807363"/>
              </p:ext>
            </p:extLst>
          </p:nvPr>
        </p:nvGraphicFramePr>
        <p:xfrm>
          <a:off x="1593381" y="1516992"/>
          <a:ext cx="4164042" cy="370840"/>
        </p:xfrm>
        <a:graphic>
          <a:graphicData uri="http://schemas.openxmlformats.org/drawingml/2006/table">
            <a:tbl>
              <a:tblPr firstRow="1" bandRow="1">
                <a:tableStyleId>{5940675A-B579-460E-94D1-54222C63F5DA}</a:tableStyleId>
              </a:tblPr>
              <a:tblGrid>
                <a:gridCol w="520007">
                  <a:extLst>
                    <a:ext uri="{9D8B030D-6E8A-4147-A177-3AD203B41FA5}">
                      <a16:colId xmlns:a16="http://schemas.microsoft.com/office/drawing/2014/main" val="414011897"/>
                    </a:ext>
                  </a:extLst>
                </a:gridCol>
                <a:gridCol w="520007">
                  <a:extLst>
                    <a:ext uri="{9D8B030D-6E8A-4147-A177-3AD203B41FA5}">
                      <a16:colId xmlns:a16="http://schemas.microsoft.com/office/drawing/2014/main" val="3184310988"/>
                    </a:ext>
                  </a:extLst>
                </a:gridCol>
                <a:gridCol w="520007">
                  <a:extLst>
                    <a:ext uri="{9D8B030D-6E8A-4147-A177-3AD203B41FA5}">
                      <a16:colId xmlns:a16="http://schemas.microsoft.com/office/drawing/2014/main" val="4013439706"/>
                    </a:ext>
                  </a:extLst>
                </a:gridCol>
                <a:gridCol w="520007">
                  <a:extLst>
                    <a:ext uri="{9D8B030D-6E8A-4147-A177-3AD203B41FA5}">
                      <a16:colId xmlns:a16="http://schemas.microsoft.com/office/drawing/2014/main" val="2594464418"/>
                    </a:ext>
                  </a:extLst>
                </a:gridCol>
                <a:gridCol w="520007">
                  <a:extLst>
                    <a:ext uri="{9D8B030D-6E8A-4147-A177-3AD203B41FA5}">
                      <a16:colId xmlns:a16="http://schemas.microsoft.com/office/drawing/2014/main" val="2892465790"/>
                    </a:ext>
                  </a:extLst>
                </a:gridCol>
                <a:gridCol w="520007">
                  <a:extLst>
                    <a:ext uri="{9D8B030D-6E8A-4147-A177-3AD203B41FA5}">
                      <a16:colId xmlns:a16="http://schemas.microsoft.com/office/drawing/2014/main" val="421913243"/>
                    </a:ext>
                  </a:extLst>
                </a:gridCol>
                <a:gridCol w="1044000">
                  <a:extLst>
                    <a:ext uri="{9D8B030D-6E8A-4147-A177-3AD203B41FA5}">
                      <a16:colId xmlns:a16="http://schemas.microsoft.com/office/drawing/2014/main" val="2475685572"/>
                    </a:ext>
                  </a:extLst>
                </a:gridCol>
              </a:tblGrid>
              <a:tr h="370840">
                <a:tc>
                  <a:txBody>
                    <a:bodyPr/>
                    <a:lstStyle/>
                    <a:p>
                      <a:pPr algn="ctr"/>
                      <a:r>
                        <a:rPr lang="en-GB" sz="2200" b="1" dirty="0">
                          <a:solidFill>
                            <a:schemeClr val="tx1"/>
                          </a:solidFill>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7431488"/>
                  </a:ext>
                </a:extLst>
              </a:tr>
            </a:tbl>
          </a:graphicData>
        </a:graphic>
      </p:graphicFrame>
      <p:graphicFrame>
        <p:nvGraphicFramePr>
          <p:cNvPr id="9" name="Table 8">
            <a:extLst>
              <a:ext uri="{FF2B5EF4-FFF2-40B4-BE49-F238E27FC236}">
                <a16:creationId xmlns:a16="http://schemas.microsoft.com/office/drawing/2014/main" id="{C240FB66-8843-4A9E-A033-1ABB2E9BBF5D}"/>
              </a:ext>
            </a:extLst>
          </p:cNvPr>
          <p:cNvGraphicFramePr>
            <a:graphicFrameLocks noGrp="1"/>
          </p:cNvGraphicFramePr>
          <p:nvPr>
            <p:extLst>
              <p:ext uri="{D42A27DB-BD31-4B8C-83A1-F6EECF244321}">
                <p14:modId xmlns:p14="http://schemas.microsoft.com/office/powerpoint/2010/main" val="71901077"/>
              </p:ext>
            </p:extLst>
          </p:nvPr>
        </p:nvGraphicFramePr>
        <p:xfrm>
          <a:off x="1593381" y="3159321"/>
          <a:ext cx="4163658" cy="370840"/>
        </p:xfrm>
        <a:graphic>
          <a:graphicData uri="http://schemas.openxmlformats.org/drawingml/2006/table">
            <a:tbl>
              <a:tblPr firstRow="1" bandRow="1">
                <a:tableStyleId>{5940675A-B579-460E-94D1-54222C63F5DA}</a:tableStyleId>
              </a:tblPr>
              <a:tblGrid>
                <a:gridCol w="519943">
                  <a:extLst>
                    <a:ext uri="{9D8B030D-6E8A-4147-A177-3AD203B41FA5}">
                      <a16:colId xmlns:a16="http://schemas.microsoft.com/office/drawing/2014/main" val="414011897"/>
                    </a:ext>
                  </a:extLst>
                </a:gridCol>
                <a:gridCol w="519943">
                  <a:extLst>
                    <a:ext uri="{9D8B030D-6E8A-4147-A177-3AD203B41FA5}">
                      <a16:colId xmlns:a16="http://schemas.microsoft.com/office/drawing/2014/main" val="3184310988"/>
                    </a:ext>
                  </a:extLst>
                </a:gridCol>
                <a:gridCol w="519943">
                  <a:extLst>
                    <a:ext uri="{9D8B030D-6E8A-4147-A177-3AD203B41FA5}">
                      <a16:colId xmlns:a16="http://schemas.microsoft.com/office/drawing/2014/main" val="4013439706"/>
                    </a:ext>
                  </a:extLst>
                </a:gridCol>
                <a:gridCol w="519943">
                  <a:extLst>
                    <a:ext uri="{9D8B030D-6E8A-4147-A177-3AD203B41FA5}">
                      <a16:colId xmlns:a16="http://schemas.microsoft.com/office/drawing/2014/main" val="2594464418"/>
                    </a:ext>
                  </a:extLst>
                </a:gridCol>
                <a:gridCol w="519943">
                  <a:extLst>
                    <a:ext uri="{9D8B030D-6E8A-4147-A177-3AD203B41FA5}">
                      <a16:colId xmlns:a16="http://schemas.microsoft.com/office/drawing/2014/main" val="2892465790"/>
                    </a:ext>
                  </a:extLst>
                </a:gridCol>
                <a:gridCol w="519943">
                  <a:extLst>
                    <a:ext uri="{9D8B030D-6E8A-4147-A177-3AD203B41FA5}">
                      <a16:colId xmlns:a16="http://schemas.microsoft.com/office/drawing/2014/main" val="421913243"/>
                    </a:ext>
                  </a:extLst>
                </a:gridCol>
                <a:gridCol w="1044000">
                  <a:extLst>
                    <a:ext uri="{9D8B030D-6E8A-4147-A177-3AD203B41FA5}">
                      <a16:colId xmlns:a16="http://schemas.microsoft.com/office/drawing/2014/main" val="2828412925"/>
                    </a:ext>
                  </a:extLst>
                </a:gridCol>
              </a:tblGrid>
              <a:tr h="370840">
                <a:tc>
                  <a:txBody>
                    <a:bodyPr/>
                    <a:lstStyle/>
                    <a:p>
                      <a:pPr algn="ctr"/>
                      <a:r>
                        <a:rPr lang="en-GB" sz="2200" b="1" dirty="0">
                          <a:solidFill>
                            <a:schemeClr val="tx1"/>
                          </a:solidFill>
                          <a:latin typeface="Century Gothic" panose="020B0502020202020204" pitchFamily="34" charset="0"/>
                        </a:rPr>
                        <a:t>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7431488"/>
                  </a:ext>
                </a:extLst>
              </a:tr>
            </a:tbl>
          </a:graphicData>
        </a:graphic>
      </p:graphicFrame>
      <p:graphicFrame>
        <p:nvGraphicFramePr>
          <p:cNvPr id="10" name="Table 9">
            <a:extLst>
              <a:ext uri="{FF2B5EF4-FFF2-40B4-BE49-F238E27FC236}">
                <a16:creationId xmlns:a16="http://schemas.microsoft.com/office/drawing/2014/main" id="{78939F28-23CB-4F5E-A679-AC36FAE6B73A}"/>
              </a:ext>
            </a:extLst>
          </p:cNvPr>
          <p:cNvGraphicFramePr>
            <a:graphicFrameLocks noGrp="1"/>
          </p:cNvGraphicFramePr>
          <p:nvPr>
            <p:extLst>
              <p:ext uri="{D42A27DB-BD31-4B8C-83A1-F6EECF244321}">
                <p14:modId xmlns:p14="http://schemas.microsoft.com/office/powerpoint/2010/main" val="3158127161"/>
              </p:ext>
            </p:extLst>
          </p:nvPr>
        </p:nvGraphicFramePr>
        <p:xfrm>
          <a:off x="1593381" y="4801649"/>
          <a:ext cx="4163658" cy="370840"/>
        </p:xfrm>
        <a:graphic>
          <a:graphicData uri="http://schemas.openxmlformats.org/drawingml/2006/table">
            <a:tbl>
              <a:tblPr firstRow="1" bandRow="1">
                <a:tableStyleId>{5940675A-B579-460E-94D1-54222C63F5DA}</a:tableStyleId>
              </a:tblPr>
              <a:tblGrid>
                <a:gridCol w="519943">
                  <a:extLst>
                    <a:ext uri="{9D8B030D-6E8A-4147-A177-3AD203B41FA5}">
                      <a16:colId xmlns:a16="http://schemas.microsoft.com/office/drawing/2014/main" val="414011897"/>
                    </a:ext>
                  </a:extLst>
                </a:gridCol>
                <a:gridCol w="519943">
                  <a:extLst>
                    <a:ext uri="{9D8B030D-6E8A-4147-A177-3AD203B41FA5}">
                      <a16:colId xmlns:a16="http://schemas.microsoft.com/office/drawing/2014/main" val="3184310988"/>
                    </a:ext>
                  </a:extLst>
                </a:gridCol>
                <a:gridCol w="519943">
                  <a:extLst>
                    <a:ext uri="{9D8B030D-6E8A-4147-A177-3AD203B41FA5}">
                      <a16:colId xmlns:a16="http://schemas.microsoft.com/office/drawing/2014/main" val="4013439706"/>
                    </a:ext>
                  </a:extLst>
                </a:gridCol>
                <a:gridCol w="519943">
                  <a:extLst>
                    <a:ext uri="{9D8B030D-6E8A-4147-A177-3AD203B41FA5}">
                      <a16:colId xmlns:a16="http://schemas.microsoft.com/office/drawing/2014/main" val="2594464418"/>
                    </a:ext>
                  </a:extLst>
                </a:gridCol>
                <a:gridCol w="519943">
                  <a:extLst>
                    <a:ext uri="{9D8B030D-6E8A-4147-A177-3AD203B41FA5}">
                      <a16:colId xmlns:a16="http://schemas.microsoft.com/office/drawing/2014/main" val="2892465790"/>
                    </a:ext>
                  </a:extLst>
                </a:gridCol>
                <a:gridCol w="519943">
                  <a:extLst>
                    <a:ext uri="{9D8B030D-6E8A-4147-A177-3AD203B41FA5}">
                      <a16:colId xmlns:a16="http://schemas.microsoft.com/office/drawing/2014/main" val="421913243"/>
                    </a:ext>
                  </a:extLst>
                </a:gridCol>
                <a:gridCol w="1044000">
                  <a:extLst>
                    <a:ext uri="{9D8B030D-6E8A-4147-A177-3AD203B41FA5}">
                      <a16:colId xmlns:a16="http://schemas.microsoft.com/office/drawing/2014/main" val="260517733"/>
                    </a:ext>
                  </a:extLst>
                </a:gridCol>
              </a:tblGrid>
              <a:tr h="370840">
                <a:tc>
                  <a:txBody>
                    <a:bodyPr/>
                    <a:lstStyle/>
                    <a:p>
                      <a:pPr algn="ctr"/>
                      <a:r>
                        <a:rPr lang="en-GB" sz="2200" b="1" dirty="0">
                          <a:solidFill>
                            <a:schemeClr val="tx1"/>
                          </a:solidFill>
                          <a:latin typeface="Century Gothic" panose="020B0502020202020204" pitchFamily="34" charset="0"/>
                        </a:rPr>
                        <a:t>C.</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7431488"/>
                  </a:ext>
                </a:extLst>
              </a:tr>
            </a:tbl>
          </a:graphicData>
        </a:graphic>
      </p:graphicFrame>
      <p:graphicFrame>
        <p:nvGraphicFramePr>
          <p:cNvPr id="13" name="Table 12">
            <a:extLst>
              <a:ext uri="{FF2B5EF4-FFF2-40B4-BE49-F238E27FC236}">
                <a16:creationId xmlns:a16="http://schemas.microsoft.com/office/drawing/2014/main" id="{DC3BCC0E-81D2-45BB-8FA2-D24AE17CC90E}"/>
              </a:ext>
            </a:extLst>
          </p:cNvPr>
          <p:cNvGraphicFramePr>
            <a:graphicFrameLocks noGrp="1"/>
          </p:cNvGraphicFramePr>
          <p:nvPr>
            <p:extLst>
              <p:ext uri="{D42A27DB-BD31-4B8C-83A1-F6EECF244321}">
                <p14:modId xmlns:p14="http://schemas.microsoft.com/office/powerpoint/2010/main" val="607341132"/>
              </p:ext>
            </p:extLst>
          </p:nvPr>
        </p:nvGraphicFramePr>
        <p:xfrm>
          <a:off x="1932020" y="5757144"/>
          <a:ext cx="5279960" cy="287527"/>
        </p:xfrm>
        <a:graphic>
          <a:graphicData uri="http://schemas.openxmlformats.org/drawingml/2006/table">
            <a:tbl>
              <a:tblPr firstRow="1" bandRow="1">
                <a:tableStyleId>{5940675A-B579-460E-94D1-54222C63F5DA}</a:tableStyleId>
              </a:tblPr>
              <a:tblGrid>
                <a:gridCol w="527996">
                  <a:extLst>
                    <a:ext uri="{9D8B030D-6E8A-4147-A177-3AD203B41FA5}">
                      <a16:colId xmlns:a16="http://schemas.microsoft.com/office/drawing/2014/main" val="2084896354"/>
                    </a:ext>
                  </a:extLst>
                </a:gridCol>
                <a:gridCol w="527996">
                  <a:extLst>
                    <a:ext uri="{9D8B030D-6E8A-4147-A177-3AD203B41FA5}">
                      <a16:colId xmlns:a16="http://schemas.microsoft.com/office/drawing/2014/main" val="2586121570"/>
                    </a:ext>
                  </a:extLst>
                </a:gridCol>
                <a:gridCol w="527996">
                  <a:extLst>
                    <a:ext uri="{9D8B030D-6E8A-4147-A177-3AD203B41FA5}">
                      <a16:colId xmlns:a16="http://schemas.microsoft.com/office/drawing/2014/main" val="1155316030"/>
                    </a:ext>
                  </a:extLst>
                </a:gridCol>
                <a:gridCol w="527996">
                  <a:extLst>
                    <a:ext uri="{9D8B030D-6E8A-4147-A177-3AD203B41FA5}">
                      <a16:colId xmlns:a16="http://schemas.microsoft.com/office/drawing/2014/main" val="864663184"/>
                    </a:ext>
                  </a:extLst>
                </a:gridCol>
                <a:gridCol w="527996">
                  <a:extLst>
                    <a:ext uri="{9D8B030D-6E8A-4147-A177-3AD203B41FA5}">
                      <a16:colId xmlns:a16="http://schemas.microsoft.com/office/drawing/2014/main" val="1097838736"/>
                    </a:ext>
                  </a:extLst>
                </a:gridCol>
                <a:gridCol w="527996">
                  <a:extLst>
                    <a:ext uri="{9D8B030D-6E8A-4147-A177-3AD203B41FA5}">
                      <a16:colId xmlns:a16="http://schemas.microsoft.com/office/drawing/2014/main" val="1985251367"/>
                    </a:ext>
                  </a:extLst>
                </a:gridCol>
                <a:gridCol w="527996">
                  <a:extLst>
                    <a:ext uri="{9D8B030D-6E8A-4147-A177-3AD203B41FA5}">
                      <a16:colId xmlns:a16="http://schemas.microsoft.com/office/drawing/2014/main" val="1581942106"/>
                    </a:ext>
                  </a:extLst>
                </a:gridCol>
                <a:gridCol w="527996">
                  <a:extLst>
                    <a:ext uri="{9D8B030D-6E8A-4147-A177-3AD203B41FA5}">
                      <a16:colId xmlns:a16="http://schemas.microsoft.com/office/drawing/2014/main" val="486839549"/>
                    </a:ext>
                  </a:extLst>
                </a:gridCol>
                <a:gridCol w="527996">
                  <a:extLst>
                    <a:ext uri="{9D8B030D-6E8A-4147-A177-3AD203B41FA5}">
                      <a16:colId xmlns:a16="http://schemas.microsoft.com/office/drawing/2014/main" val="1555637861"/>
                    </a:ext>
                  </a:extLst>
                </a:gridCol>
                <a:gridCol w="527996">
                  <a:extLst>
                    <a:ext uri="{9D8B030D-6E8A-4147-A177-3AD203B41FA5}">
                      <a16:colId xmlns:a16="http://schemas.microsoft.com/office/drawing/2014/main" val="1171399865"/>
                    </a:ext>
                  </a:extLst>
                </a:gridCol>
              </a:tblGrid>
              <a:tr h="287527">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090836020"/>
                  </a:ext>
                </a:extLst>
              </a:tr>
            </a:tbl>
          </a:graphicData>
        </a:graphic>
      </p:graphicFrame>
      <p:graphicFrame>
        <p:nvGraphicFramePr>
          <p:cNvPr id="14" name="Table 13">
            <a:extLst>
              <a:ext uri="{FF2B5EF4-FFF2-40B4-BE49-F238E27FC236}">
                <a16:creationId xmlns:a16="http://schemas.microsoft.com/office/drawing/2014/main" id="{76A3D0A3-5486-47F2-A46D-106E13456DE1}"/>
              </a:ext>
            </a:extLst>
          </p:cNvPr>
          <p:cNvGraphicFramePr>
            <a:graphicFrameLocks noGrp="1"/>
          </p:cNvGraphicFramePr>
          <p:nvPr>
            <p:extLst>
              <p:ext uri="{D42A27DB-BD31-4B8C-83A1-F6EECF244321}">
                <p14:modId xmlns:p14="http://schemas.microsoft.com/office/powerpoint/2010/main" val="2646975844"/>
              </p:ext>
            </p:extLst>
          </p:nvPr>
        </p:nvGraphicFramePr>
        <p:xfrm>
          <a:off x="1932020" y="2430355"/>
          <a:ext cx="5279960" cy="287527"/>
        </p:xfrm>
        <a:graphic>
          <a:graphicData uri="http://schemas.openxmlformats.org/drawingml/2006/table">
            <a:tbl>
              <a:tblPr firstRow="1" bandRow="1">
                <a:tableStyleId>{5940675A-B579-460E-94D1-54222C63F5DA}</a:tableStyleId>
              </a:tblPr>
              <a:tblGrid>
                <a:gridCol w="527996">
                  <a:extLst>
                    <a:ext uri="{9D8B030D-6E8A-4147-A177-3AD203B41FA5}">
                      <a16:colId xmlns:a16="http://schemas.microsoft.com/office/drawing/2014/main" val="2084896354"/>
                    </a:ext>
                  </a:extLst>
                </a:gridCol>
                <a:gridCol w="527996">
                  <a:extLst>
                    <a:ext uri="{9D8B030D-6E8A-4147-A177-3AD203B41FA5}">
                      <a16:colId xmlns:a16="http://schemas.microsoft.com/office/drawing/2014/main" val="2586121570"/>
                    </a:ext>
                  </a:extLst>
                </a:gridCol>
                <a:gridCol w="527996">
                  <a:extLst>
                    <a:ext uri="{9D8B030D-6E8A-4147-A177-3AD203B41FA5}">
                      <a16:colId xmlns:a16="http://schemas.microsoft.com/office/drawing/2014/main" val="1155316030"/>
                    </a:ext>
                  </a:extLst>
                </a:gridCol>
                <a:gridCol w="527996">
                  <a:extLst>
                    <a:ext uri="{9D8B030D-6E8A-4147-A177-3AD203B41FA5}">
                      <a16:colId xmlns:a16="http://schemas.microsoft.com/office/drawing/2014/main" val="864663184"/>
                    </a:ext>
                  </a:extLst>
                </a:gridCol>
                <a:gridCol w="527996">
                  <a:extLst>
                    <a:ext uri="{9D8B030D-6E8A-4147-A177-3AD203B41FA5}">
                      <a16:colId xmlns:a16="http://schemas.microsoft.com/office/drawing/2014/main" val="1097838736"/>
                    </a:ext>
                  </a:extLst>
                </a:gridCol>
                <a:gridCol w="527996">
                  <a:extLst>
                    <a:ext uri="{9D8B030D-6E8A-4147-A177-3AD203B41FA5}">
                      <a16:colId xmlns:a16="http://schemas.microsoft.com/office/drawing/2014/main" val="1985251367"/>
                    </a:ext>
                  </a:extLst>
                </a:gridCol>
                <a:gridCol w="527996">
                  <a:extLst>
                    <a:ext uri="{9D8B030D-6E8A-4147-A177-3AD203B41FA5}">
                      <a16:colId xmlns:a16="http://schemas.microsoft.com/office/drawing/2014/main" val="1581942106"/>
                    </a:ext>
                  </a:extLst>
                </a:gridCol>
                <a:gridCol w="527996">
                  <a:extLst>
                    <a:ext uri="{9D8B030D-6E8A-4147-A177-3AD203B41FA5}">
                      <a16:colId xmlns:a16="http://schemas.microsoft.com/office/drawing/2014/main" val="486839549"/>
                    </a:ext>
                  </a:extLst>
                </a:gridCol>
                <a:gridCol w="527996">
                  <a:extLst>
                    <a:ext uri="{9D8B030D-6E8A-4147-A177-3AD203B41FA5}">
                      <a16:colId xmlns:a16="http://schemas.microsoft.com/office/drawing/2014/main" val="1555637861"/>
                    </a:ext>
                  </a:extLst>
                </a:gridCol>
                <a:gridCol w="527996">
                  <a:extLst>
                    <a:ext uri="{9D8B030D-6E8A-4147-A177-3AD203B41FA5}">
                      <a16:colId xmlns:a16="http://schemas.microsoft.com/office/drawing/2014/main" val="1171399865"/>
                    </a:ext>
                  </a:extLst>
                </a:gridCol>
              </a:tblGrid>
              <a:tr h="287527">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090836020"/>
                  </a:ext>
                </a:extLst>
              </a:tr>
            </a:tbl>
          </a:graphicData>
        </a:graphic>
      </p:graphicFrame>
      <p:graphicFrame>
        <p:nvGraphicFramePr>
          <p:cNvPr id="15" name="Table 14">
            <a:extLst>
              <a:ext uri="{FF2B5EF4-FFF2-40B4-BE49-F238E27FC236}">
                <a16:creationId xmlns:a16="http://schemas.microsoft.com/office/drawing/2014/main" id="{4490D135-479B-48CB-B60A-A1554D64895F}"/>
              </a:ext>
            </a:extLst>
          </p:cNvPr>
          <p:cNvGraphicFramePr>
            <a:graphicFrameLocks noGrp="1"/>
          </p:cNvGraphicFramePr>
          <p:nvPr>
            <p:extLst>
              <p:ext uri="{D42A27DB-BD31-4B8C-83A1-F6EECF244321}">
                <p14:modId xmlns:p14="http://schemas.microsoft.com/office/powerpoint/2010/main" val="1013559388"/>
              </p:ext>
            </p:extLst>
          </p:nvPr>
        </p:nvGraphicFramePr>
        <p:xfrm>
          <a:off x="1932020" y="4136967"/>
          <a:ext cx="5279960" cy="287527"/>
        </p:xfrm>
        <a:graphic>
          <a:graphicData uri="http://schemas.openxmlformats.org/drawingml/2006/table">
            <a:tbl>
              <a:tblPr firstRow="1" bandRow="1">
                <a:tableStyleId>{5940675A-B579-460E-94D1-54222C63F5DA}</a:tableStyleId>
              </a:tblPr>
              <a:tblGrid>
                <a:gridCol w="527996">
                  <a:extLst>
                    <a:ext uri="{9D8B030D-6E8A-4147-A177-3AD203B41FA5}">
                      <a16:colId xmlns:a16="http://schemas.microsoft.com/office/drawing/2014/main" val="2084896354"/>
                    </a:ext>
                  </a:extLst>
                </a:gridCol>
                <a:gridCol w="527996">
                  <a:extLst>
                    <a:ext uri="{9D8B030D-6E8A-4147-A177-3AD203B41FA5}">
                      <a16:colId xmlns:a16="http://schemas.microsoft.com/office/drawing/2014/main" val="2586121570"/>
                    </a:ext>
                  </a:extLst>
                </a:gridCol>
                <a:gridCol w="527996">
                  <a:extLst>
                    <a:ext uri="{9D8B030D-6E8A-4147-A177-3AD203B41FA5}">
                      <a16:colId xmlns:a16="http://schemas.microsoft.com/office/drawing/2014/main" val="1155316030"/>
                    </a:ext>
                  </a:extLst>
                </a:gridCol>
                <a:gridCol w="527996">
                  <a:extLst>
                    <a:ext uri="{9D8B030D-6E8A-4147-A177-3AD203B41FA5}">
                      <a16:colId xmlns:a16="http://schemas.microsoft.com/office/drawing/2014/main" val="864663184"/>
                    </a:ext>
                  </a:extLst>
                </a:gridCol>
                <a:gridCol w="527996">
                  <a:extLst>
                    <a:ext uri="{9D8B030D-6E8A-4147-A177-3AD203B41FA5}">
                      <a16:colId xmlns:a16="http://schemas.microsoft.com/office/drawing/2014/main" val="1097838736"/>
                    </a:ext>
                  </a:extLst>
                </a:gridCol>
                <a:gridCol w="527996">
                  <a:extLst>
                    <a:ext uri="{9D8B030D-6E8A-4147-A177-3AD203B41FA5}">
                      <a16:colId xmlns:a16="http://schemas.microsoft.com/office/drawing/2014/main" val="1985251367"/>
                    </a:ext>
                  </a:extLst>
                </a:gridCol>
                <a:gridCol w="527996">
                  <a:extLst>
                    <a:ext uri="{9D8B030D-6E8A-4147-A177-3AD203B41FA5}">
                      <a16:colId xmlns:a16="http://schemas.microsoft.com/office/drawing/2014/main" val="1581942106"/>
                    </a:ext>
                  </a:extLst>
                </a:gridCol>
                <a:gridCol w="527996">
                  <a:extLst>
                    <a:ext uri="{9D8B030D-6E8A-4147-A177-3AD203B41FA5}">
                      <a16:colId xmlns:a16="http://schemas.microsoft.com/office/drawing/2014/main" val="486839549"/>
                    </a:ext>
                  </a:extLst>
                </a:gridCol>
                <a:gridCol w="527996">
                  <a:extLst>
                    <a:ext uri="{9D8B030D-6E8A-4147-A177-3AD203B41FA5}">
                      <a16:colId xmlns:a16="http://schemas.microsoft.com/office/drawing/2014/main" val="1555637861"/>
                    </a:ext>
                  </a:extLst>
                </a:gridCol>
                <a:gridCol w="527996">
                  <a:extLst>
                    <a:ext uri="{9D8B030D-6E8A-4147-A177-3AD203B41FA5}">
                      <a16:colId xmlns:a16="http://schemas.microsoft.com/office/drawing/2014/main" val="1171399865"/>
                    </a:ext>
                  </a:extLst>
                </a:gridCol>
              </a:tblGrid>
              <a:tr h="287527">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090836020"/>
                  </a:ext>
                </a:extLst>
              </a:tr>
            </a:tbl>
          </a:graphicData>
        </a:graphic>
      </p:graphicFrame>
    </p:spTree>
    <p:extLst>
      <p:ext uri="{BB962C8B-B14F-4D97-AF65-F5344CB8AC3E}">
        <p14:creationId xmlns:p14="http://schemas.microsoft.com/office/powerpoint/2010/main" val="227174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2 – Addition and Subtraction – </a:t>
            </a:r>
          </a:p>
          <a:p>
            <a:pPr lvl="0" algn="ctr"/>
            <a:r>
              <a:rPr lang="en-GB" sz="1600" b="1" u="sng" dirty="0">
                <a:solidFill>
                  <a:srgbClr val="E7E6E6">
                    <a:lumMod val="50000"/>
                  </a:srgbClr>
                </a:solidFill>
                <a:latin typeface="Century Gothic" panose="020B0502020202020204" pitchFamily="34" charset="0"/>
              </a:rPr>
              <a:t>Add 2-Digit and 1-Digit Numbers</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2: (2C1)</a:t>
            </a:r>
            <a:r>
              <a:rPr lang="en-GB" sz="1200" b="1" dirty="0">
                <a:latin typeface="Century Gothic" panose="020B0502020202020204" pitchFamily="34" charset="0"/>
              </a:rPr>
              <a:t> </a:t>
            </a:r>
            <a:r>
              <a:rPr lang="en-GB" sz="1200" b="1" dirty="0">
                <a:latin typeface="Century Gothic" panose="020B0502020202020204" pitchFamily="34" charset="0"/>
                <a:hlinkClick r:id="rId4"/>
              </a:rPr>
              <a:t>Recall and use addition and subtraction facts to 20 fluently, and derive and use related facts up to 100</a:t>
            </a:r>
            <a:r>
              <a:rPr lang="en-GB" sz="1200" b="1" dirty="0">
                <a:latin typeface="Century Gothic" panose="020B0502020202020204" pitchFamily="34" charset="0"/>
              </a:rPr>
              <a:t/>
            </a:r>
            <a:br>
              <a:rPr lang="en-GB" sz="1200" b="1" dirty="0">
                <a:latin typeface="Century Gothic" panose="020B0502020202020204" pitchFamily="34" charset="0"/>
              </a:rPr>
            </a:br>
            <a:r>
              <a:rPr lang="en-GB" sz="1200" b="1" dirty="0">
                <a:solidFill>
                  <a:schemeClr val="tx1"/>
                </a:solidFill>
                <a:latin typeface="Century Gothic" panose="020B0502020202020204" pitchFamily="34" charset="0"/>
              </a:rPr>
              <a:t>Mathematics Year 2: (2C2a)</a:t>
            </a:r>
            <a:r>
              <a:rPr lang="en-GB" sz="1200" b="1" dirty="0">
                <a:latin typeface="Century Gothic" panose="020B0502020202020204" pitchFamily="34" charset="0"/>
              </a:rPr>
              <a:t> </a:t>
            </a:r>
            <a:r>
              <a:rPr lang="en-GB" sz="1200" b="1" dirty="0">
                <a:latin typeface="Century Gothic" panose="020B0502020202020204" pitchFamily="34" charset="0"/>
                <a:hlinkClick r:id="rId5"/>
              </a:rPr>
              <a:t>Add and subtract numbers mentally, including: a two-digit number and ones</a:t>
            </a:r>
            <a:r>
              <a:rPr lang="en-GB" sz="1200" b="1" dirty="0">
                <a:latin typeface="Century Gothic" panose="020B0502020202020204" pitchFamily="34" charset="0"/>
              </a:rPr>
              <a:t/>
            </a:r>
            <a:br>
              <a:rPr lang="en-GB" sz="1200" b="1" dirty="0">
                <a:latin typeface="Century Gothic" panose="020B0502020202020204" pitchFamily="34" charset="0"/>
              </a:rPr>
            </a:br>
            <a:r>
              <a:rPr lang="en-GB" sz="1200" b="1" dirty="0">
                <a:solidFill>
                  <a:schemeClr val="tx1"/>
                </a:solidFill>
                <a:latin typeface="Century Gothic" panose="020B0502020202020204" pitchFamily="34" charset="0"/>
              </a:rPr>
              <a:t>Mathematics Year 2: (2C2b) </a:t>
            </a:r>
            <a:r>
              <a:rPr lang="en-GB" sz="1200" b="1" dirty="0">
                <a:latin typeface="Century Gothic" panose="020B0502020202020204" pitchFamily="34" charset="0"/>
                <a:hlinkClick r:id="rId6"/>
              </a:rPr>
              <a:t>Add and subtract numbers using concrete objects and pictorial representations, including: a two-digit number and ones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7"/>
              </a:rPr>
              <a:t>Year 2 Addition and Subtraction</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8"/>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49539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Check the calculations using the number lines. </a:t>
            </a:r>
          </a:p>
          <a:p>
            <a:pPr lvl="0" algn="ctr"/>
            <a:r>
              <a:rPr lang="en-GB" sz="2000" b="1" dirty="0">
                <a:solidFill>
                  <a:schemeClr val="tx1"/>
                </a:solidFill>
                <a:latin typeface="Century Gothic" panose="020B0502020202020204" pitchFamily="34" charset="0"/>
              </a:rPr>
              <a:t>Find and correct any errors.</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C6951AE3-49B2-49D6-AB15-263268A460B4}"/>
              </a:ext>
            </a:extLst>
          </p:cNvPr>
          <p:cNvGraphicFramePr>
            <a:graphicFrameLocks noGrp="1"/>
          </p:cNvGraphicFramePr>
          <p:nvPr/>
        </p:nvGraphicFramePr>
        <p:xfrm>
          <a:off x="1593381" y="1516992"/>
          <a:ext cx="4164042" cy="370840"/>
        </p:xfrm>
        <a:graphic>
          <a:graphicData uri="http://schemas.openxmlformats.org/drawingml/2006/table">
            <a:tbl>
              <a:tblPr firstRow="1" bandRow="1">
                <a:tableStyleId>{5940675A-B579-460E-94D1-54222C63F5DA}</a:tableStyleId>
              </a:tblPr>
              <a:tblGrid>
                <a:gridCol w="520007">
                  <a:extLst>
                    <a:ext uri="{9D8B030D-6E8A-4147-A177-3AD203B41FA5}">
                      <a16:colId xmlns:a16="http://schemas.microsoft.com/office/drawing/2014/main" val="414011897"/>
                    </a:ext>
                  </a:extLst>
                </a:gridCol>
                <a:gridCol w="520007">
                  <a:extLst>
                    <a:ext uri="{9D8B030D-6E8A-4147-A177-3AD203B41FA5}">
                      <a16:colId xmlns:a16="http://schemas.microsoft.com/office/drawing/2014/main" val="3184310988"/>
                    </a:ext>
                  </a:extLst>
                </a:gridCol>
                <a:gridCol w="520007">
                  <a:extLst>
                    <a:ext uri="{9D8B030D-6E8A-4147-A177-3AD203B41FA5}">
                      <a16:colId xmlns:a16="http://schemas.microsoft.com/office/drawing/2014/main" val="4013439706"/>
                    </a:ext>
                  </a:extLst>
                </a:gridCol>
                <a:gridCol w="520007">
                  <a:extLst>
                    <a:ext uri="{9D8B030D-6E8A-4147-A177-3AD203B41FA5}">
                      <a16:colId xmlns:a16="http://schemas.microsoft.com/office/drawing/2014/main" val="2594464418"/>
                    </a:ext>
                  </a:extLst>
                </a:gridCol>
                <a:gridCol w="520007">
                  <a:extLst>
                    <a:ext uri="{9D8B030D-6E8A-4147-A177-3AD203B41FA5}">
                      <a16:colId xmlns:a16="http://schemas.microsoft.com/office/drawing/2014/main" val="2892465790"/>
                    </a:ext>
                  </a:extLst>
                </a:gridCol>
                <a:gridCol w="520007">
                  <a:extLst>
                    <a:ext uri="{9D8B030D-6E8A-4147-A177-3AD203B41FA5}">
                      <a16:colId xmlns:a16="http://schemas.microsoft.com/office/drawing/2014/main" val="421913243"/>
                    </a:ext>
                  </a:extLst>
                </a:gridCol>
                <a:gridCol w="1044000">
                  <a:extLst>
                    <a:ext uri="{9D8B030D-6E8A-4147-A177-3AD203B41FA5}">
                      <a16:colId xmlns:a16="http://schemas.microsoft.com/office/drawing/2014/main" val="2475685572"/>
                    </a:ext>
                  </a:extLst>
                </a:gridCol>
              </a:tblGrid>
              <a:tr h="370840">
                <a:tc>
                  <a:txBody>
                    <a:bodyPr/>
                    <a:lstStyle/>
                    <a:p>
                      <a:pPr algn="ctr"/>
                      <a:r>
                        <a:rPr lang="en-GB" sz="2200" b="1" dirty="0">
                          <a:solidFill>
                            <a:schemeClr val="tx1"/>
                          </a:solidFill>
                          <a:latin typeface="Century Gothic" panose="020B0502020202020204" pitchFamily="34" charset="0"/>
                        </a:rPr>
                        <a:t>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200" b="1" dirty="0">
                          <a:solidFill>
                            <a:schemeClr val="tx1"/>
                          </a:solidFill>
                          <a:latin typeface="Century Gothic" panose="020B050202020202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latin typeface="Century Gothic" panose="020B0502020202020204" pitchFamily="34" charset="0"/>
                          <a:sym typeface="Wingdings" panose="05000000000000000000" pitchFamily="2" charset="2"/>
                        </a:rPr>
                        <a:t></a:t>
                      </a:r>
                      <a:endParaRPr lang="en-GB" sz="20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7431488"/>
                  </a:ext>
                </a:extLst>
              </a:tr>
            </a:tbl>
          </a:graphicData>
        </a:graphic>
      </p:graphicFrame>
      <p:graphicFrame>
        <p:nvGraphicFramePr>
          <p:cNvPr id="16" name="Table 15">
            <a:extLst>
              <a:ext uri="{FF2B5EF4-FFF2-40B4-BE49-F238E27FC236}">
                <a16:creationId xmlns:a16="http://schemas.microsoft.com/office/drawing/2014/main" id="{00742C30-DC28-496B-9582-92A948551728}"/>
              </a:ext>
            </a:extLst>
          </p:cNvPr>
          <p:cNvGraphicFramePr>
            <a:graphicFrameLocks noGrp="1"/>
          </p:cNvGraphicFramePr>
          <p:nvPr/>
        </p:nvGraphicFramePr>
        <p:xfrm>
          <a:off x="1671264" y="2323188"/>
          <a:ext cx="5811300" cy="1051320"/>
        </p:xfrm>
        <a:graphic>
          <a:graphicData uri="http://schemas.openxmlformats.org/drawingml/2006/table">
            <a:tbl>
              <a:tblPr firstRow="1" bandRow="1">
                <a:tableStyleId>{5940675A-B579-460E-94D1-54222C63F5DA}</a:tableStyleId>
              </a:tblPr>
              <a:tblGrid>
                <a:gridCol w="528300">
                  <a:extLst>
                    <a:ext uri="{9D8B030D-6E8A-4147-A177-3AD203B41FA5}">
                      <a16:colId xmlns:a16="http://schemas.microsoft.com/office/drawing/2014/main" val="2084896354"/>
                    </a:ext>
                  </a:extLst>
                </a:gridCol>
                <a:gridCol w="528300">
                  <a:extLst>
                    <a:ext uri="{9D8B030D-6E8A-4147-A177-3AD203B41FA5}">
                      <a16:colId xmlns:a16="http://schemas.microsoft.com/office/drawing/2014/main" val="2586121570"/>
                    </a:ext>
                  </a:extLst>
                </a:gridCol>
                <a:gridCol w="528300">
                  <a:extLst>
                    <a:ext uri="{9D8B030D-6E8A-4147-A177-3AD203B41FA5}">
                      <a16:colId xmlns:a16="http://schemas.microsoft.com/office/drawing/2014/main" val="1155316030"/>
                    </a:ext>
                  </a:extLst>
                </a:gridCol>
                <a:gridCol w="528300">
                  <a:extLst>
                    <a:ext uri="{9D8B030D-6E8A-4147-A177-3AD203B41FA5}">
                      <a16:colId xmlns:a16="http://schemas.microsoft.com/office/drawing/2014/main" val="864663184"/>
                    </a:ext>
                  </a:extLst>
                </a:gridCol>
                <a:gridCol w="528300">
                  <a:extLst>
                    <a:ext uri="{9D8B030D-6E8A-4147-A177-3AD203B41FA5}">
                      <a16:colId xmlns:a16="http://schemas.microsoft.com/office/drawing/2014/main" val="1097838736"/>
                    </a:ext>
                  </a:extLst>
                </a:gridCol>
                <a:gridCol w="528300">
                  <a:extLst>
                    <a:ext uri="{9D8B030D-6E8A-4147-A177-3AD203B41FA5}">
                      <a16:colId xmlns:a16="http://schemas.microsoft.com/office/drawing/2014/main" val="1985251367"/>
                    </a:ext>
                  </a:extLst>
                </a:gridCol>
                <a:gridCol w="528300">
                  <a:extLst>
                    <a:ext uri="{9D8B030D-6E8A-4147-A177-3AD203B41FA5}">
                      <a16:colId xmlns:a16="http://schemas.microsoft.com/office/drawing/2014/main" val="1581942106"/>
                    </a:ext>
                  </a:extLst>
                </a:gridCol>
                <a:gridCol w="528300">
                  <a:extLst>
                    <a:ext uri="{9D8B030D-6E8A-4147-A177-3AD203B41FA5}">
                      <a16:colId xmlns:a16="http://schemas.microsoft.com/office/drawing/2014/main" val="486839549"/>
                    </a:ext>
                  </a:extLst>
                </a:gridCol>
                <a:gridCol w="528300">
                  <a:extLst>
                    <a:ext uri="{9D8B030D-6E8A-4147-A177-3AD203B41FA5}">
                      <a16:colId xmlns:a16="http://schemas.microsoft.com/office/drawing/2014/main" val="1555637861"/>
                    </a:ext>
                  </a:extLst>
                </a:gridCol>
                <a:gridCol w="528300">
                  <a:extLst>
                    <a:ext uri="{9D8B030D-6E8A-4147-A177-3AD203B41FA5}">
                      <a16:colId xmlns:a16="http://schemas.microsoft.com/office/drawing/2014/main" val="1171399865"/>
                    </a:ext>
                  </a:extLst>
                </a:gridCol>
                <a:gridCol w="528300">
                  <a:extLst>
                    <a:ext uri="{9D8B030D-6E8A-4147-A177-3AD203B41FA5}">
                      <a16:colId xmlns:a16="http://schemas.microsoft.com/office/drawing/2014/main" val="3075382595"/>
                    </a:ext>
                  </a:extLst>
                </a:gridCol>
              </a:tblGrid>
              <a:tr h="1051320">
                <a:tc>
                  <a:txBody>
                    <a:bodyPr/>
                    <a:lstStyle/>
                    <a:p>
                      <a:pPr algn="ctr"/>
                      <a:r>
                        <a:rPr lang="en-GB" sz="1800" b="1" dirty="0">
                          <a:solidFill>
                            <a:srgbClr val="FF0000"/>
                          </a:solidFill>
                          <a:latin typeface="Century Gothic" panose="020B0502020202020204" pitchFamily="34" charset="0"/>
                        </a:rPr>
                        <a:t>16</a:t>
                      </a: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20</a:t>
                      </a: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b="1" dirty="0">
                          <a:solidFill>
                            <a:srgbClr val="FF0000"/>
                          </a:solidFill>
                          <a:latin typeface="Century Gothic" panose="020B0502020202020204" pitchFamily="34" charset="0"/>
                        </a:rPr>
                        <a:t>22</a:t>
                      </a: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0836020"/>
                  </a:ext>
                </a:extLst>
              </a:tr>
            </a:tbl>
          </a:graphicData>
        </a:graphic>
      </p:graphicFrame>
      <p:graphicFrame>
        <p:nvGraphicFramePr>
          <p:cNvPr id="20" name="Table 19">
            <a:extLst>
              <a:ext uri="{FF2B5EF4-FFF2-40B4-BE49-F238E27FC236}">
                <a16:creationId xmlns:a16="http://schemas.microsoft.com/office/drawing/2014/main" id="{5133B1C6-58D1-43D8-B4BA-2CE033A21A31}"/>
              </a:ext>
            </a:extLst>
          </p:cNvPr>
          <p:cNvGraphicFramePr>
            <a:graphicFrameLocks noGrp="1"/>
          </p:cNvGraphicFramePr>
          <p:nvPr/>
        </p:nvGraphicFramePr>
        <p:xfrm>
          <a:off x="1671264" y="5638954"/>
          <a:ext cx="5811300" cy="1051320"/>
        </p:xfrm>
        <a:graphic>
          <a:graphicData uri="http://schemas.openxmlformats.org/drawingml/2006/table">
            <a:tbl>
              <a:tblPr firstRow="1" bandRow="1">
                <a:tableStyleId>{5940675A-B579-460E-94D1-54222C63F5DA}</a:tableStyleId>
              </a:tblPr>
              <a:tblGrid>
                <a:gridCol w="528300">
                  <a:extLst>
                    <a:ext uri="{9D8B030D-6E8A-4147-A177-3AD203B41FA5}">
                      <a16:colId xmlns:a16="http://schemas.microsoft.com/office/drawing/2014/main" val="2084896354"/>
                    </a:ext>
                  </a:extLst>
                </a:gridCol>
                <a:gridCol w="528300">
                  <a:extLst>
                    <a:ext uri="{9D8B030D-6E8A-4147-A177-3AD203B41FA5}">
                      <a16:colId xmlns:a16="http://schemas.microsoft.com/office/drawing/2014/main" val="2586121570"/>
                    </a:ext>
                  </a:extLst>
                </a:gridCol>
                <a:gridCol w="528300">
                  <a:extLst>
                    <a:ext uri="{9D8B030D-6E8A-4147-A177-3AD203B41FA5}">
                      <a16:colId xmlns:a16="http://schemas.microsoft.com/office/drawing/2014/main" val="1155316030"/>
                    </a:ext>
                  </a:extLst>
                </a:gridCol>
                <a:gridCol w="528300">
                  <a:extLst>
                    <a:ext uri="{9D8B030D-6E8A-4147-A177-3AD203B41FA5}">
                      <a16:colId xmlns:a16="http://schemas.microsoft.com/office/drawing/2014/main" val="864663184"/>
                    </a:ext>
                  </a:extLst>
                </a:gridCol>
                <a:gridCol w="528300">
                  <a:extLst>
                    <a:ext uri="{9D8B030D-6E8A-4147-A177-3AD203B41FA5}">
                      <a16:colId xmlns:a16="http://schemas.microsoft.com/office/drawing/2014/main" val="1097838736"/>
                    </a:ext>
                  </a:extLst>
                </a:gridCol>
                <a:gridCol w="528300">
                  <a:extLst>
                    <a:ext uri="{9D8B030D-6E8A-4147-A177-3AD203B41FA5}">
                      <a16:colId xmlns:a16="http://schemas.microsoft.com/office/drawing/2014/main" val="1985251367"/>
                    </a:ext>
                  </a:extLst>
                </a:gridCol>
                <a:gridCol w="528300">
                  <a:extLst>
                    <a:ext uri="{9D8B030D-6E8A-4147-A177-3AD203B41FA5}">
                      <a16:colId xmlns:a16="http://schemas.microsoft.com/office/drawing/2014/main" val="1581942106"/>
                    </a:ext>
                  </a:extLst>
                </a:gridCol>
                <a:gridCol w="528300">
                  <a:extLst>
                    <a:ext uri="{9D8B030D-6E8A-4147-A177-3AD203B41FA5}">
                      <a16:colId xmlns:a16="http://schemas.microsoft.com/office/drawing/2014/main" val="486839549"/>
                    </a:ext>
                  </a:extLst>
                </a:gridCol>
                <a:gridCol w="528300">
                  <a:extLst>
                    <a:ext uri="{9D8B030D-6E8A-4147-A177-3AD203B41FA5}">
                      <a16:colId xmlns:a16="http://schemas.microsoft.com/office/drawing/2014/main" val="1555637861"/>
                    </a:ext>
                  </a:extLst>
                </a:gridCol>
                <a:gridCol w="528300">
                  <a:extLst>
                    <a:ext uri="{9D8B030D-6E8A-4147-A177-3AD203B41FA5}">
                      <a16:colId xmlns:a16="http://schemas.microsoft.com/office/drawing/2014/main" val="1171399865"/>
                    </a:ext>
                  </a:extLst>
                </a:gridCol>
                <a:gridCol w="528300">
                  <a:extLst>
                    <a:ext uri="{9D8B030D-6E8A-4147-A177-3AD203B41FA5}">
                      <a16:colId xmlns:a16="http://schemas.microsoft.com/office/drawing/2014/main" val="3075382595"/>
                    </a:ext>
                  </a:extLst>
                </a:gridCol>
              </a:tblGrid>
              <a:tr h="1051320">
                <a:tc>
                  <a:txBody>
                    <a:bodyPr/>
                    <a:lstStyle/>
                    <a:p>
                      <a:pPr algn="ctr"/>
                      <a:r>
                        <a:rPr lang="en-GB" sz="1800" b="1" dirty="0">
                          <a:solidFill>
                            <a:srgbClr val="FF0000"/>
                          </a:solidFill>
                          <a:latin typeface="Century Gothic" panose="020B0502020202020204" pitchFamily="34" charset="0"/>
                        </a:rPr>
                        <a:t>45</a:t>
                      </a: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FF0000"/>
                          </a:solidFill>
                          <a:latin typeface="Century Gothic" panose="020B0502020202020204" pitchFamily="34" charset="0"/>
                        </a:rPr>
                        <a:t>50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FF0000"/>
                          </a:solidFill>
                          <a:latin typeface="Century Gothic" panose="020B0502020202020204" pitchFamily="34" charset="0"/>
                        </a:rPr>
                        <a:t>53</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0836020"/>
                  </a:ext>
                </a:extLst>
              </a:tr>
            </a:tbl>
          </a:graphicData>
        </a:graphic>
      </p:graphicFrame>
      <p:graphicFrame>
        <p:nvGraphicFramePr>
          <p:cNvPr id="9" name="Table 8">
            <a:extLst>
              <a:ext uri="{FF2B5EF4-FFF2-40B4-BE49-F238E27FC236}">
                <a16:creationId xmlns:a16="http://schemas.microsoft.com/office/drawing/2014/main" id="{C240FB66-8843-4A9E-A033-1ABB2E9BBF5D}"/>
              </a:ext>
            </a:extLst>
          </p:cNvPr>
          <p:cNvGraphicFramePr>
            <a:graphicFrameLocks noGrp="1"/>
          </p:cNvGraphicFramePr>
          <p:nvPr/>
        </p:nvGraphicFramePr>
        <p:xfrm>
          <a:off x="1593381" y="3159321"/>
          <a:ext cx="4163658" cy="370840"/>
        </p:xfrm>
        <a:graphic>
          <a:graphicData uri="http://schemas.openxmlformats.org/drawingml/2006/table">
            <a:tbl>
              <a:tblPr firstRow="1" bandRow="1">
                <a:tableStyleId>{5940675A-B579-460E-94D1-54222C63F5DA}</a:tableStyleId>
              </a:tblPr>
              <a:tblGrid>
                <a:gridCol w="519943">
                  <a:extLst>
                    <a:ext uri="{9D8B030D-6E8A-4147-A177-3AD203B41FA5}">
                      <a16:colId xmlns:a16="http://schemas.microsoft.com/office/drawing/2014/main" val="414011897"/>
                    </a:ext>
                  </a:extLst>
                </a:gridCol>
                <a:gridCol w="519943">
                  <a:extLst>
                    <a:ext uri="{9D8B030D-6E8A-4147-A177-3AD203B41FA5}">
                      <a16:colId xmlns:a16="http://schemas.microsoft.com/office/drawing/2014/main" val="3184310988"/>
                    </a:ext>
                  </a:extLst>
                </a:gridCol>
                <a:gridCol w="519943">
                  <a:extLst>
                    <a:ext uri="{9D8B030D-6E8A-4147-A177-3AD203B41FA5}">
                      <a16:colId xmlns:a16="http://schemas.microsoft.com/office/drawing/2014/main" val="4013439706"/>
                    </a:ext>
                  </a:extLst>
                </a:gridCol>
                <a:gridCol w="519943">
                  <a:extLst>
                    <a:ext uri="{9D8B030D-6E8A-4147-A177-3AD203B41FA5}">
                      <a16:colId xmlns:a16="http://schemas.microsoft.com/office/drawing/2014/main" val="2594464418"/>
                    </a:ext>
                  </a:extLst>
                </a:gridCol>
                <a:gridCol w="519943">
                  <a:extLst>
                    <a:ext uri="{9D8B030D-6E8A-4147-A177-3AD203B41FA5}">
                      <a16:colId xmlns:a16="http://schemas.microsoft.com/office/drawing/2014/main" val="2892465790"/>
                    </a:ext>
                  </a:extLst>
                </a:gridCol>
                <a:gridCol w="519943">
                  <a:extLst>
                    <a:ext uri="{9D8B030D-6E8A-4147-A177-3AD203B41FA5}">
                      <a16:colId xmlns:a16="http://schemas.microsoft.com/office/drawing/2014/main" val="421913243"/>
                    </a:ext>
                  </a:extLst>
                </a:gridCol>
                <a:gridCol w="1044000">
                  <a:extLst>
                    <a:ext uri="{9D8B030D-6E8A-4147-A177-3AD203B41FA5}">
                      <a16:colId xmlns:a16="http://schemas.microsoft.com/office/drawing/2014/main" val="2828412925"/>
                    </a:ext>
                  </a:extLst>
                </a:gridCol>
              </a:tblGrid>
              <a:tr h="370840">
                <a:tc>
                  <a:txBody>
                    <a:bodyPr/>
                    <a:lstStyle/>
                    <a:p>
                      <a:pPr algn="ctr"/>
                      <a:r>
                        <a:rPr lang="en-GB" sz="2200" b="1" dirty="0">
                          <a:solidFill>
                            <a:schemeClr val="tx1"/>
                          </a:solidFill>
                          <a:latin typeface="Century Gothic" panose="020B0502020202020204" pitchFamily="34" charset="0"/>
                        </a:rPr>
                        <a:t>B.</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200" b="1" dirty="0">
                          <a:solidFill>
                            <a:schemeClr val="tx1"/>
                          </a:solidFill>
                          <a:latin typeface="Century Gothic" panose="020B0502020202020204" pitchFamily="34" charset="0"/>
                        </a:rPr>
                        <a:t>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latin typeface="Century Gothic" panose="020B0502020202020204" pitchFamily="34" charset="0"/>
                          <a:sym typeface="Wingdings" panose="05000000000000000000" pitchFamily="2" charset="2"/>
                        </a:rPr>
                        <a:t></a:t>
                      </a:r>
                      <a:endParaRPr lang="en-GB" sz="20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7431488"/>
                  </a:ext>
                </a:extLst>
              </a:tr>
            </a:tbl>
          </a:graphicData>
        </a:graphic>
      </p:graphicFrame>
      <p:graphicFrame>
        <p:nvGraphicFramePr>
          <p:cNvPr id="17" name="Table 16">
            <a:extLst>
              <a:ext uri="{FF2B5EF4-FFF2-40B4-BE49-F238E27FC236}">
                <a16:creationId xmlns:a16="http://schemas.microsoft.com/office/drawing/2014/main" id="{4690C9C5-350F-4EA7-997F-6A137336D244}"/>
              </a:ext>
            </a:extLst>
          </p:cNvPr>
          <p:cNvGraphicFramePr>
            <a:graphicFrameLocks noGrp="1"/>
          </p:cNvGraphicFramePr>
          <p:nvPr/>
        </p:nvGraphicFramePr>
        <p:xfrm>
          <a:off x="1671264" y="4036985"/>
          <a:ext cx="5811300" cy="1051320"/>
        </p:xfrm>
        <a:graphic>
          <a:graphicData uri="http://schemas.openxmlformats.org/drawingml/2006/table">
            <a:tbl>
              <a:tblPr firstRow="1" bandRow="1">
                <a:tableStyleId>{5940675A-B579-460E-94D1-54222C63F5DA}</a:tableStyleId>
              </a:tblPr>
              <a:tblGrid>
                <a:gridCol w="528300">
                  <a:extLst>
                    <a:ext uri="{9D8B030D-6E8A-4147-A177-3AD203B41FA5}">
                      <a16:colId xmlns:a16="http://schemas.microsoft.com/office/drawing/2014/main" val="2084896354"/>
                    </a:ext>
                  </a:extLst>
                </a:gridCol>
                <a:gridCol w="528300">
                  <a:extLst>
                    <a:ext uri="{9D8B030D-6E8A-4147-A177-3AD203B41FA5}">
                      <a16:colId xmlns:a16="http://schemas.microsoft.com/office/drawing/2014/main" val="2586121570"/>
                    </a:ext>
                  </a:extLst>
                </a:gridCol>
                <a:gridCol w="528300">
                  <a:extLst>
                    <a:ext uri="{9D8B030D-6E8A-4147-A177-3AD203B41FA5}">
                      <a16:colId xmlns:a16="http://schemas.microsoft.com/office/drawing/2014/main" val="1155316030"/>
                    </a:ext>
                  </a:extLst>
                </a:gridCol>
                <a:gridCol w="528300">
                  <a:extLst>
                    <a:ext uri="{9D8B030D-6E8A-4147-A177-3AD203B41FA5}">
                      <a16:colId xmlns:a16="http://schemas.microsoft.com/office/drawing/2014/main" val="864663184"/>
                    </a:ext>
                  </a:extLst>
                </a:gridCol>
                <a:gridCol w="528300">
                  <a:extLst>
                    <a:ext uri="{9D8B030D-6E8A-4147-A177-3AD203B41FA5}">
                      <a16:colId xmlns:a16="http://schemas.microsoft.com/office/drawing/2014/main" val="1097838736"/>
                    </a:ext>
                  </a:extLst>
                </a:gridCol>
                <a:gridCol w="528300">
                  <a:extLst>
                    <a:ext uri="{9D8B030D-6E8A-4147-A177-3AD203B41FA5}">
                      <a16:colId xmlns:a16="http://schemas.microsoft.com/office/drawing/2014/main" val="1985251367"/>
                    </a:ext>
                  </a:extLst>
                </a:gridCol>
                <a:gridCol w="528300">
                  <a:extLst>
                    <a:ext uri="{9D8B030D-6E8A-4147-A177-3AD203B41FA5}">
                      <a16:colId xmlns:a16="http://schemas.microsoft.com/office/drawing/2014/main" val="1581942106"/>
                    </a:ext>
                  </a:extLst>
                </a:gridCol>
                <a:gridCol w="528300">
                  <a:extLst>
                    <a:ext uri="{9D8B030D-6E8A-4147-A177-3AD203B41FA5}">
                      <a16:colId xmlns:a16="http://schemas.microsoft.com/office/drawing/2014/main" val="486839549"/>
                    </a:ext>
                  </a:extLst>
                </a:gridCol>
                <a:gridCol w="528300">
                  <a:extLst>
                    <a:ext uri="{9D8B030D-6E8A-4147-A177-3AD203B41FA5}">
                      <a16:colId xmlns:a16="http://schemas.microsoft.com/office/drawing/2014/main" val="1555637861"/>
                    </a:ext>
                  </a:extLst>
                </a:gridCol>
                <a:gridCol w="528300">
                  <a:extLst>
                    <a:ext uri="{9D8B030D-6E8A-4147-A177-3AD203B41FA5}">
                      <a16:colId xmlns:a16="http://schemas.microsoft.com/office/drawing/2014/main" val="1171399865"/>
                    </a:ext>
                  </a:extLst>
                </a:gridCol>
                <a:gridCol w="528300">
                  <a:extLst>
                    <a:ext uri="{9D8B030D-6E8A-4147-A177-3AD203B41FA5}">
                      <a16:colId xmlns:a16="http://schemas.microsoft.com/office/drawing/2014/main" val="3075382595"/>
                    </a:ext>
                  </a:extLst>
                </a:gridCol>
              </a:tblGrid>
              <a:tr h="1051320">
                <a:tc>
                  <a:txBody>
                    <a:bodyPr/>
                    <a:lstStyle/>
                    <a:p>
                      <a:pPr algn="ctr"/>
                      <a:r>
                        <a:rPr lang="en-GB" sz="1800" b="1" dirty="0">
                          <a:solidFill>
                            <a:srgbClr val="FF0000"/>
                          </a:solidFill>
                          <a:latin typeface="Century Gothic" panose="020B0502020202020204" pitchFamily="34" charset="0"/>
                        </a:rPr>
                        <a:t>37</a:t>
                      </a: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FF0000"/>
                          </a:solidFill>
                          <a:latin typeface="Century Gothic" panose="020B0502020202020204" pitchFamily="34" charset="0"/>
                        </a:rPr>
                        <a:t>40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FF0000"/>
                          </a:solidFill>
                          <a:latin typeface="Century Gothic" panose="020B0502020202020204" pitchFamily="34" charset="0"/>
                        </a:rPr>
                        <a:t>46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0836020"/>
                  </a:ext>
                </a:extLst>
              </a:tr>
            </a:tbl>
          </a:graphicData>
        </a:graphic>
      </p:graphicFrame>
      <p:graphicFrame>
        <p:nvGraphicFramePr>
          <p:cNvPr id="10" name="Table 9">
            <a:extLst>
              <a:ext uri="{FF2B5EF4-FFF2-40B4-BE49-F238E27FC236}">
                <a16:creationId xmlns:a16="http://schemas.microsoft.com/office/drawing/2014/main" id="{78939F28-23CB-4F5E-A679-AC36FAE6B73A}"/>
              </a:ext>
            </a:extLst>
          </p:cNvPr>
          <p:cNvGraphicFramePr>
            <a:graphicFrameLocks noGrp="1"/>
          </p:cNvGraphicFramePr>
          <p:nvPr>
            <p:extLst>
              <p:ext uri="{D42A27DB-BD31-4B8C-83A1-F6EECF244321}">
                <p14:modId xmlns:p14="http://schemas.microsoft.com/office/powerpoint/2010/main" val="1535108673"/>
              </p:ext>
            </p:extLst>
          </p:nvPr>
        </p:nvGraphicFramePr>
        <p:xfrm>
          <a:off x="1593381" y="4801649"/>
          <a:ext cx="4163658" cy="370840"/>
        </p:xfrm>
        <a:graphic>
          <a:graphicData uri="http://schemas.openxmlformats.org/drawingml/2006/table">
            <a:tbl>
              <a:tblPr firstRow="1" bandRow="1">
                <a:tableStyleId>{5940675A-B579-460E-94D1-54222C63F5DA}</a:tableStyleId>
              </a:tblPr>
              <a:tblGrid>
                <a:gridCol w="519943">
                  <a:extLst>
                    <a:ext uri="{9D8B030D-6E8A-4147-A177-3AD203B41FA5}">
                      <a16:colId xmlns:a16="http://schemas.microsoft.com/office/drawing/2014/main" val="414011897"/>
                    </a:ext>
                  </a:extLst>
                </a:gridCol>
                <a:gridCol w="519943">
                  <a:extLst>
                    <a:ext uri="{9D8B030D-6E8A-4147-A177-3AD203B41FA5}">
                      <a16:colId xmlns:a16="http://schemas.microsoft.com/office/drawing/2014/main" val="3184310988"/>
                    </a:ext>
                  </a:extLst>
                </a:gridCol>
                <a:gridCol w="519943">
                  <a:extLst>
                    <a:ext uri="{9D8B030D-6E8A-4147-A177-3AD203B41FA5}">
                      <a16:colId xmlns:a16="http://schemas.microsoft.com/office/drawing/2014/main" val="4013439706"/>
                    </a:ext>
                  </a:extLst>
                </a:gridCol>
                <a:gridCol w="519943">
                  <a:extLst>
                    <a:ext uri="{9D8B030D-6E8A-4147-A177-3AD203B41FA5}">
                      <a16:colId xmlns:a16="http://schemas.microsoft.com/office/drawing/2014/main" val="2594464418"/>
                    </a:ext>
                  </a:extLst>
                </a:gridCol>
                <a:gridCol w="519943">
                  <a:extLst>
                    <a:ext uri="{9D8B030D-6E8A-4147-A177-3AD203B41FA5}">
                      <a16:colId xmlns:a16="http://schemas.microsoft.com/office/drawing/2014/main" val="2892465790"/>
                    </a:ext>
                  </a:extLst>
                </a:gridCol>
                <a:gridCol w="519943">
                  <a:extLst>
                    <a:ext uri="{9D8B030D-6E8A-4147-A177-3AD203B41FA5}">
                      <a16:colId xmlns:a16="http://schemas.microsoft.com/office/drawing/2014/main" val="421913243"/>
                    </a:ext>
                  </a:extLst>
                </a:gridCol>
                <a:gridCol w="1044000">
                  <a:extLst>
                    <a:ext uri="{9D8B030D-6E8A-4147-A177-3AD203B41FA5}">
                      <a16:colId xmlns:a16="http://schemas.microsoft.com/office/drawing/2014/main" val="260517733"/>
                    </a:ext>
                  </a:extLst>
                </a:gridCol>
              </a:tblGrid>
              <a:tr h="370840">
                <a:tc>
                  <a:txBody>
                    <a:bodyPr/>
                    <a:lstStyle/>
                    <a:p>
                      <a:pPr algn="ctr"/>
                      <a:r>
                        <a:rPr lang="en-GB" sz="2200" b="1" dirty="0">
                          <a:solidFill>
                            <a:schemeClr val="tx1"/>
                          </a:solidFill>
                          <a:latin typeface="Century Gothic" panose="020B0502020202020204" pitchFamily="34" charset="0"/>
                        </a:rPr>
                        <a:t>C.</a:t>
                      </a:r>
                    </a:p>
                  </a:txBody>
                  <a:tcPr marL="0" marR="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200" b="1" dirty="0">
                          <a:solidFill>
                            <a:srgbClr val="FF0000"/>
                          </a:solidFill>
                          <a:latin typeface="Century Gothic" panose="020B0502020202020204" pitchFamily="34" charset="0"/>
                        </a:rPr>
                        <a:t>8</a:t>
                      </a:r>
                    </a:p>
                  </a:txBody>
                  <a:tcPr marL="0" marR="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2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200" b="1" dirty="0">
                          <a:solidFill>
                            <a:srgbClr val="FF0000"/>
                          </a:solidFill>
                          <a:latin typeface="Century Gothic" panose="020B0502020202020204" pitchFamily="34" charset="0"/>
                        </a:rPr>
                        <a:t>45</a:t>
                      </a:r>
                    </a:p>
                  </a:txBody>
                  <a:tcPr marL="0" marR="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200" b="1"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200" b="1" dirty="0">
                          <a:solidFill>
                            <a:srgbClr val="FF0000"/>
                          </a:solidFill>
                          <a:latin typeface="Century Gothic" panose="020B0502020202020204" pitchFamily="34" charset="0"/>
                        </a:rPr>
                        <a:t>53</a:t>
                      </a:r>
                    </a:p>
                  </a:txBody>
                  <a:tcPr marL="0" marR="0" marT="0" marB="0"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a:solidFill>
                          <a:srgbClr val="FF0000"/>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7431488"/>
                  </a:ext>
                </a:extLst>
              </a:tr>
            </a:tbl>
          </a:graphicData>
        </a:graphic>
      </p:graphicFrame>
      <p:graphicFrame>
        <p:nvGraphicFramePr>
          <p:cNvPr id="13" name="Table 12">
            <a:extLst>
              <a:ext uri="{FF2B5EF4-FFF2-40B4-BE49-F238E27FC236}">
                <a16:creationId xmlns:a16="http://schemas.microsoft.com/office/drawing/2014/main" id="{DC3BCC0E-81D2-45BB-8FA2-D24AE17CC90E}"/>
              </a:ext>
            </a:extLst>
          </p:cNvPr>
          <p:cNvGraphicFramePr>
            <a:graphicFrameLocks noGrp="1"/>
          </p:cNvGraphicFramePr>
          <p:nvPr/>
        </p:nvGraphicFramePr>
        <p:xfrm>
          <a:off x="1932020" y="5757144"/>
          <a:ext cx="5279960" cy="287527"/>
        </p:xfrm>
        <a:graphic>
          <a:graphicData uri="http://schemas.openxmlformats.org/drawingml/2006/table">
            <a:tbl>
              <a:tblPr firstRow="1" bandRow="1">
                <a:tableStyleId>{5940675A-B579-460E-94D1-54222C63F5DA}</a:tableStyleId>
              </a:tblPr>
              <a:tblGrid>
                <a:gridCol w="527996">
                  <a:extLst>
                    <a:ext uri="{9D8B030D-6E8A-4147-A177-3AD203B41FA5}">
                      <a16:colId xmlns:a16="http://schemas.microsoft.com/office/drawing/2014/main" val="2084896354"/>
                    </a:ext>
                  </a:extLst>
                </a:gridCol>
                <a:gridCol w="527996">
                  <a:extLst>
                    <a:ext uri="{9D8B030D-6E8A-4147-A177-3AD203B41FA5}">
                      <a16:colId xmlns:a16="http://schemas.microsoft.com/office/drawing/2014/main" val="2586121570"/>
                    </a:ext>
                  </a:extLst>
                </a:gridCol>
                <a:gridCol w="527996">
                  <a:extLst>
                    <a:ext uri="{9D8B030D-6E8A-4147-A177-3AD203B41FA5}">
                      <a16:colId xmlns:a16="http://schemas.microsoft.com/office/drawing/2014/main" val="1155316030"/>
                    </a:ext>
                  </a:extLst>
                </a:gridCol>
                <a:gridCol w="527996">
                  <a:extLst>
                    <a:ext uri="{9D8B030D-6E8A-4147-A177-3AD203B41FA5}">
                      <a16:colId xmlns:a16="http://schemas.microsoft.com/office/drawing/2014/main" val="864663184"/>
                    </a:ext>
                  </a:extLst>
                </a:gridCol>
                <a:gridCol w="527996">
                  <a:extLst>
                    <a:ext uri="{9D8B030D-6E8A-4147-A177-3AD203B41FA5}">
                      <a16:colId xmlns:a16="http://schemas.microsoft.com/office/drawing/2014/main" val="1097838736"/>
                    </a:ext>
                  </a:extLst>
                </a:gridCol>
                <a:gridCol w="527996">
                  <a:extLst>
                    <a:ext uri="{9D8B030D-6E8A-4147-A177-3AD203B41FA5}">
                      <a16:colId xmlns:a16="http://schemas.microsoft.com/office/drawing/2014/main" val="1985251367"/>
                    </a:ext>
                  </a:extLst>
                </a:gridCol>
                <a:gridCol w="527996">
                  <a:extLst>
                    <a:ext uri="{9D8B030D-6E8A-4147-A177-3AD203B41FA5}">
                      <a16:colId xmlns:a16="http://schemas.microsoft.com/office/drawing/2014/main" val="1581942106"/>
                    </a:ext>
                  </a:extLst>
                </a:gridCol>
                <a:gridCol w="527996">
                  <a:extLst>
                    <a:ext uri="{9D8B030D-6E8A-4147-A177-3AD203B41FA5}">
                      <a16:colId xmlns:a16="http://schemas.microsoft.com/office/drawing/2014/main" val="486839549"/>
                    </a:ext>
                  </a:extLst>
                </a:gridCol>
                <a:gridCol w="527996">
                  <a:extLst>
                    <a:ext uri="{9D8B030D-6E8A-4147-A177-3AD203B41FA5}">
                      <a16:colId xmlns:a16="http://schemas.microsoft.com/office/drawing/2014/main" val="1555637861"/>
                    </a:ext>
                  </a:extLst>
                </a:gridCol>
                <a:gridCol w="527996">
                  <a:extLst>
                    <a:ext uri="{9D8B030D-6E8A-4147-A177-3AD203B41FA5}">
                      <a16:colId xmlns:a16="http://schemas.microsoft.com/office/drawing/2014/main" val="1171399865"/>
                    </a:ext>
                  </a:extLst>
                </a:gridCol>
              </a:tblGrid>
              <a:tr h="287527">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090836020"/>
                  </a:ext>
                </a:extLst>
              </a:tr>
            </a:tbl>
          </a:graphicData>
        </a:graphic>
      </p:graphicFrame>
      <p:graphicFrame>
        <p:nvGraphicFramePr>
          <p:cNvPr id="14" name="Table 13">
            <a:extLst>
              <a:ext uri="{FF2B5EF4-FFF2-40B4-BE49-F238E27FC236}">
                <a16:creationId xmlns:a16="http://schemas.microsoft.com/office/drawing/2014/main" id="{76A3D0A3-5486-47F2-A46D-106E13456DE1}"/>
              </a:ext>
            </a:extLst>
          </p:cNvPr>
          <p:cNvGraphicFramePr>
            <a:graphicFrameLocks noGrp="1"/>
          </p:cNvGraphicFramePr>
          <p:nvPr/>
        </p:nvGraphicFramePr>
        <p:xfrm>
          <a:off x="1932020" y="2430355"/>
          <a:ext cx="5279960" cy="287527"/>
        </p:xfrm>
        <a:graphic>
          <a:graphicData uri="http://schemas.openxmlformats.org/drawingml/2006/table">
            <a:tbl>
              <a:tblPr firstRow="1" bandRow="1">
                <a:tableStyleId>{5940675A-B579-460E-94D1-54222C63F5DA}</a:tableStyleId>
              </a:tblPr>
              <a:tblGrid>
                <a:gridCol w="527996">
                  <a:extLst>
                    <a:ext uri="{9D8B030D-6E8A-4147-A177-3AD203B41FA5}">
                      <a16:colId xmlns:a16="http://schemas.microsoft.com/office/drawing/2014/main" val="2084896354"/>
                    </a:ext>
                  </a:extLst>
                </a:gridCol>
                <a:gridCol w="527996">
                  <a:extLst>
                    <a:ext uri="{9D8B030D-6E8A-4147-A177-3AD203B41FA5}">
                      <a16:colId xmlns:a16="http://schemas.microsoft.com/office/drawing/2014/main" val="2586121570"/>
                    </a:ext>
                  </a:extLst>
                </a:gridCol>
                <a:gridCol w="527996">
                  <a:extLst>
                    <a:ext uri="{9D8B030D-6E8A-4147-A177-3AD203B41FA5}">
                      <a16:colId xmlns:a16="http://schemas.microsoft.com/office/drawing/2014/main" val="1155316030"/>
                    </a:ext>
                  </a:extLst>
                </a:gridCol>
                <a:gridCol w="527996">
                  <a:extLst>
                    <a:ext uri="{9D8B030D-6E8A-4147-A177-3AD203B41FA5}">
                      <a16:colId xmlns:a16="http://schemas.microsoft.com/office/drawing/2014/main" val="864663184"/>
                    </a:ext>
                  </a:extLst>
                </a:gridCol>
                <a:gridCol w="527996">
                  <a:extLst>
                    <a:ext uri="{9D8B030D-6E8A-4147-A177-3AD203B41FA5}">
                      <a16:colId xmlns:a16="http://schemas.microsoft.com/office/drawing/2014/main" val="1097838736"/>
                    </a:ext>
                  </a:extLst>
                </a:gridCol>
                <a:gridCol w="527996">
                  <a:extLst>
                    <a:ext uri="{9D8B030D-6E8A-4147-A177-3AD203B41FA5}">
                      <a16:colId xmlns:a16="http://schemas.microsoft.com/office/drawing/2014/main" val="1985251367"/>
                    </a:ext>
                  </a:extLst>
                </a:gridCol>
                <a:gridCol w="527996">
                  <a:extLst>
                    <a:ext uri="{9D8B030D-6E8A-4147-A177-3AD203B41FA5}">
                      <a16:colId xmlns:a16="http://schemas.microsoft.com/office/drawing/2014/main" val="1581942106"/>
                    </a:ext>
                  </a:extLst>
                </a:gridCol>
                <a:gridCol w="527996">
                  <a:extLst>
                    <a:ext uri="{9D8B030D-6E8A-4147-A177-3AD203B41FA5}">
                      <a16:colId xmlns:a16="http://schemas.microsoft.com/office/drawing/2014/main" val="486839549"/>
                    </a:ext>
                  </a:extLst>
                </a:gridCol>
                <a:gridCol w="527996">
                  <a:extLst>
                    <a:ext uri="{9D8B030D-6E8A-4147-A177-3AD203B41FA5}">
                      <a16:colId xmlns:a16="http://schemas.microsoft.com/office/drawing/2014/main" val="1555637861"/>
                    </a:ext>
                  </a:extLst>
                </a:gridCol>
                <a:gridCol w="527996">
                  <a:extLst>
                    <a:ext uri="{9D8B030D-6E8A-4147-A177-3AD203B41FA5}">
                      <a16:colId xmlns:a16="http://schemas.microsoft.com/office/drawing/2014/main" val="1171399865"/>
                    </a:ext>
                  </a:extLst>
                </a:gridCol>
              </a:tblGrid>
              <a:tr h="287527">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090836020"/>
                  </a:ext>
                </a:extLst>
              </a:tr>
            </a:tbl>
          </a:graphicData>
        </a:graphic>
      </p:graphicFrame>
      <p:graphicFrame>
        <p:nvGraphicFramePr>
          <p:cNvPr id="15" name="Table 14">
            <a:extLst>
              <a:ext uri="{FF2B5EF4-FFF2-40B4-BE49-F238E27FC236}">
                <a16:creationId xmlns:a16="http://schemas.microsoft.com/office/drawing/2014/main" id="{4490D135-479B-48CB-B60A-A1554D64895F}"/>
              </a:ext>
            </a:extLst>
          </p:cNvPr>
          <p:cNvGraphicFramePr>
            <a:graphicFrameLocks noGrp="1"/>
          </p:cNvGraphicFramePr>
          <p:nvPr/>
        </p:nvGraphicFramePr>
        <p:xfrm>
          <a:off x="1932020" y="4136967"/>
          <a:ext cx="5279960" cy="287527"/>
        </p:xfrm>
        <a:graphic>
          <a:graphicData uri="http://schemas.openxmlformats.org/drawingml/2006/table">
            <a:tbl>
              <a:tblPr firstRow="1" bandRow="1">
                <a:tableStyleId>{5940675A-B579-460E-94D1-54222C63F5DA}</a:tableStyleId>
              </a:tblPr>
              <a:tblGrid>
                <a:gridCol w="527996">
                  <a:extLst>
                    <a:ext uri="{9D8B030D-6E8A-4147-A177-3AD203B41FA5}">
                      <a16:colId xmlns:a16="http://schemas.microsoft.com/office/drawing/2014/main" val="2084896354"/>
                    </a:ext>
                  </a:extLst>
                </a:gridCol>
                <a:gridCol w="527996">
                  <a:extLst>
                    <a:ext uri="{9D8B030D-6E8A-4147-A177-3AD203B41FA5}">
                      <a16:colId xmlns:a16="http://schemas.microsoft.com/office/drawing/2014/main" val="2586121570"/>
                    </a:ext>
                  </a:extLst>
                </a:gridCol>
                <a:gridCol w="527996">
                  <a:extLst>
                    <a:ext uri="{9D8B030D-6E8A-4147-A177-3AD203B41FA5}">
                      <a16:colId xmlns:a16="http://schemas.microsoft.com/office/drawing/2014/main" val="1155316030"/>
                    </a:ext>
                  </a:extLst>
                </a:gridCol>
                <a:gridCol w="527996">
                  <a:extLst>
                    <a:ext uri="{9D8B030D-6E8A-4147-A177-3AD203B41FA5}">
                      <a16:colId xmlns:a16="http://schemas.microsoft.com/office/drawing/2014/main" val="864663184"/>
                    </a:ext>
                  </a:extLst>
                </a:gridCol>
                <a:gridCol w="527996">
                  <a:extLst>
                    <a:ext uri="{9D8B030D-6E8A-4147-A177-3AD203B41FA5}">
                      <a16:colId xmlns:a16="http://schemas.microsoft.com/office/drawing/2014/main" val="1097838736"/>
                    </a:ext>
                  </a:extLst>
                </a:gridCol>
                <a:gridCol w="527996">
                  <a:extLst>
                    <a:ext uri="{9D8B030D-6E8A-4147-A177-3AD203B41FA5}">
                      <a16:colId xmlns:a16="http://schemas.microsoft.com/office/drawing/2014/main" val="1985251367"/>
                    </a:ext>
                  </a:extLst>
                </a:gridCol>
                <a:gridCol w="527996">
                  <a:extLst>
                    <a:ext uri="{9D8B030D-6E8A-4147-A177-3AD203B41FA5}">
                      <a16:colId xmlns:a16="http://schemas.microsoft.com/office/drawing/2014/main" val="1581942106"/>
                    </a:ext>
                  </a:extLst>
                </a:gridCol>
                <a:gridCol w="527996">
                  <a:extLst>
                    <a:ext uri="{9D8B030D-6E8A-4147-A177-3AD203B41FA5}">
                      <a16:colId xmlns:a16="http://schemas.microsoft.com/office/drawing/2014/main" val="486839549"/>
                    </a:ext>
                  </a:extLst>
                </a:gridCol>
                <a:gridCol w="527996">
                  <a:extLst>
                    <a:ext uri="{9D8B030D-6E8A-4147-A177-3AD203B41FA5}">
                      <a16:colId xmlns:a16="http://schemas.microsoft.com/office/drawing/2014/main" val="1555637861"/>
                    </a:ext>
                  </a:extLst>
                </a:gridCol>
                <a:gridCol w="527996">
                  <a:extLst>
                    <a:ext uri="{9D8B030D-6E8A-4147-A177-3AD203B41FA5}">
                      <a16:colId xmlns:a16="http://schemas.microsoft.com/office/drawing/2014/main" val="1171399865"/>
                    </a:ext>
                  </a:extLst>
                </a:gridCol>
              </a:tblGrid>
              <a:tr h="287527">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sz="1050" dirty="0">
                        <a:latin typeface="SassoonCRInfantMedium" panose="02000603020000020003" pitchFamily="2"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090836020"/>
                  </a:ext>
                </a:extLst>
              </a:tr>
            </a:tbl>
          </a:graphicData>
        </a:graphic>
      </p:graphicFrame>
      <p:sp>
        <p:nvSpPr>
          <p:cNvPr id="21" name="Arc 20">
            <a:extLst>
              <a:ext uri="{FF2B5EF4-FFF2-40B4-BE49-F238E27FC236}">
                <a16:creationId xmlns:a16="http://schemas.microsoft.com/office/drawing/2014/main" id="{CAE512D8-BB4B-4D8A-BE4A-AE102CA73A5B}"/>
              </a:ext>
            </a:extLst>
          </p:cNvPr>
          <p:cNvSpPr/>
          <p:nvPr/>
        </p:nvSpPr>
        <p:spPr>
          <a:xfrm>
            <a:off x="1935458" y="2161887"/>
            <a:ext cx="2098800" cy="506917"/>
          </a:xfrm>
          <a:prstGeom prst="arc">
            <a:avLst>
              <a:gd name="adj1" fmla="val 10798525"/>
              <a:gd name="adj2" fmla="val 2159802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200"/>
          </a:p>
        </p:txBody>
      </p:sp>
      <p:sp>
        <p:nvSpPr>
          <p:cNvPr id="22" name="Arc 21">
            <a:extLst>
              <a:ext uri="{FF2B5EF4-FFF2-40B4-BE49-F238E27FC236}">
                <a16:creationId xmlns:a16="http://schemas.microsoft.com/office/drawing/2014/main" id="{CF9BBD28-4C34-42DD-8F90-BA6E3897138D}"/>
              </a:ext>
            </a:extLst>
          </p:cNvPr>
          <p:cNvSpPr/>
          <p:nvPr/>
        </p:nvSpPr>
        <p:spPr>
          <a:xfrm>
            <a:off x="4043155" y="2161887"/>
            <a:ext cx="1054800" cy="506917"/>
          </a:xfrm>
          <a:prstGeom prst="arc">
            <a:avLst>
              <a:gd name="adj1" fmla="val 10798525"/>
              <a:gd name="adj2" fmla="val 2159802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200"/>
          </a:p>
        </p:txBody>
      </p:sp>
      <p:sp>
        <p:nvSpPr>
          <p:cNvPr id="23" name="Arc 22">
            <a:extLst>
              <a:ext uri="{FF2B5EF4-FFF2-40B4-BE49-F238E27FC236}">
                <a16:creationId xmlns:a16="http://schemas.microsoft.com/office/drawing/2014/main" id="{DD2E81C0-0D49-4958-ABE0-53E83705D53F}"/>
              </a:ext>
            </a:extLst>
          </p:cNvPr>
          <p:cNvSpPr/>
          <p:nvPr/>
        </p:nvSpPr>
        <p:spPr>
          <a:xfrm>
            <a:off x="1935458" y="3871820"/>
            <a:ext cx="1576800" cy="506917"/>
          </a:xfrm>
          <a:prstGeom prst="arc">
            <a:avLst>
              <a:gd name="adj1" fmla="val 10798525"/>
              <a:gd name="adj2" fmla="val 2159802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200"/>
          </a:p>
        </p:txBody>
      </p:sp>
      <p:sp>
        <p:nvSpPr>
          <p:cNvPr id="24" name="Arc 23">
            <a:extLst>
              <a:ext uri="{FF2B5EF4-FFF2-40B4-BE49-F238E27FC236}">
                <a16:creationId xmlns:a16="http://schemas.microsoft.com/office/drawing/2014/main" id="{21CA883A-5546-4996-AE9D-D9E00B893E80}"/>
              </a:ext>
            </a:extLst>
          </p:cNvPr>
          <p:cNvSpPr/>
          <p:nvPr/>
        </p:nvSpPr>
        <p:spPr>
          <a:xfrm>
            <a:off x="3526025" y="3871820"/>
            <a:ext cx="3157200" cy="506917"/>
          </a:xfrm>
          <a:prstGeom prst="arc">
            <a:avLst>
              <a:gd name="adj1" fmla="val 10798525"/>
              <a:gd name="adj2" fmla="val 2159802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200"/>
          </a:p>
        </p:txBody>
      </p:sp>
      <p:sp>
        <p:nvSpPr>
          <p:cNvPr id="25" name="Arc 24">
            <a:extLst>
              <a:ext uri="{FF2B5EF4-FFF2-40B4-BE49-F238E27FC236}">
                <a16:creationId xmlns:a16="http://schemas.microsoft.com/office/drawing/2014/main" id="{5570F2FF-91F3-48F0-9223-0C2491A0FA79}"/>
              </a:ext>
            </a:extLst>
          </p:cNvPr>
          <p:cNvSpPr/>
          <p:nvPr/>
        </p:nvSpPr>
        <p:spPr>
          <a:xfrm>
            <a:off x="1935458" y="5490843"/>
            <a:ext cx="2635200" cy="506917"/>
          </a:xfrm>
          <a:prstGeom prst="arc">
            <a:avLst>
              <a:gd name="adj1" fmla="val 10798525"/>
              <a:gd name="adj2" fmla="val 2159802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200"/>
          </a:p>
        </p:txBody>
      </p:sp>
      <p:sp>
        <p:nvSpPr>
          <p:cNvPr id="26" name="Arc 25">
            <a:extLst>
              <a:ext uri="{FF2B5EF4-FFF2-40B4-BE49-F238E27FC236}">
                <a16:creationId xmlns:a16="http://schemas.microsoft.com/office/drawing/2014/main" id="{558A3AFB-87FE-4927-BDDE-2230A4130AD8}"/>
              </a:ext>
            </a:extLst>
          </p:cNvPr>
          <p:cNvSpPr/>
          <p:nvPr/>
        </p:nvSpPr>
        <p:spPr>
          <a:xfrm>
            <a:off x="4592817" y="5490843"/>
            <a:ext cx="1562400" cy="506917"/>
          </a:xfrm>
          <a:prstGeom prst="arc">
            <a:avLst>
              <a:gd name="adj1" fmla="val 10798525"/>
              <a:gd name="adj2" fmla="val 2159802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3200"/>
          </a:p>
        </p:txBody>
      </p:sp>
      <p:sp>
        <p:nvSpPr>
          <p:cNvPr id="27" name="TextBox 26">
            <a:extLst>
              <a:ext uri="{FF2B5EF4-FFF2-40B4-BE49-F238E27FC236}">
                <a16:creationId xmlns:a16="http://schemas.microsoft.com/office/drawing/2014/main" id="{49615018-A019-4CDF-9410-4298CA96C5FF}"/>
              </a:ext>
            </a:extLst>
          </p:cNvPr>
          <p:cNvSpPr txBox="1"/>
          <p:nvPr/>
        </p:nvSpPr>
        <p:spPr>
          <a:xfrm>
            <a:off x="2770643" y="1859791"/>
            <a:ext cx="725667" cy="338554"/>
          </a:xfrm>
          <a:prstGeom prst="rect">
            <a:avLst/>
          </a:prstGeom>
          <a:noFill/>
        </p:spPr>
        <p:txBody>
          <a:bodyPr wrap="square" rtlCol="0">
            <a:spAutoFit/>
          </a:bodyPr>
          <a:lstStyle/>
          <a:p>
            <a:r>
              <a:rPr lang="en-US" sz="1600" b="1" dirty="0">
                <a:solidFill>
                  <a:srgbClr val="FF0000"/>
                </a:solidFill>
                <a:latin typeface="Century Gothic" panose="020B0502020202020204" pitchFamily="34" charset="0"/>
              </a:rPr>
              <a:t>+4</a:t>
            </a:r>
          </a:p>
        </p:txBody>
      </p:sp>
      <p:sp>
        <p:nvSpPr>
          <p:cNvPr id="28" name="TextBox 27">
            <a:extLst>
              <a:ext uri="{FF2B5EF4-FFF2-40B4-BE49-F238E27FC236}">
                <a16:creationId xmlns:a16="http://schemas.microsoft.com/office/drawing/2014/main" id="{2AE8D96C-EC89-4FA0-8469-AD789E034955}"/>
              </a:ext>
            </a:extLst>
          </p:cNvPr>
          <p:cNvSpPr txBox="1"/>
          <p:nvPr/>
        </p:nvSpPr>
        <p:spPr>
          <a:xfrm>
            <a:off x="4372288" y="1859791"/>
            <a:ext cx="725667" cy="338554"/>
          </a:xfrm>
          <a:prstGeom prst="rect">
            <a:avLst/>
          </a:prstGeom>
          <a:noFill/>
        </p:spPr>
        <p:txBody>
          <a:bodyPr wrap="square" rtlCol="0">
            <a:spAutoFit/>
          </a:bodyPr>
          <a:lstStyle/>
          <a:p>
            <a:r>
              <a:rPr lang="en-US" sz="1600" b="1" dirty="0">
                <a:solidFill>
                  <a:srgbClr val="FF0000"/>
                </a:solidFill>
                <a:latin typeface="Century Gothic" panose="020B0502020202020204" pitchFamily="34" charset="0"/>
              </a:rPr>
              <a:t>+2</a:t>
            </a:r>
          </a:p>
        </p:txBody>
      </p:sp>
      <p:sp>
        <p:nvSpPr>
          <p:cNvPr id="29" name="TextBox 28">
            <a:extLst>
              <a:ext uri="{FF2B5EF4-FFF2-40B4-BE49-F238E27FC236}">
                <a16:creationId xmlns:a16="http://schemas.microsoft.com/office/drawing/2014/main" id="{26E8C28A-7A04-4FD5-95E3-660588905F50}"/>
              </a:ext>
            </a:extLst>
          </p:cNvPr>
          <p:cNvSpPr txBox="1"/>
          <p:nvPr/>
        </p:nvSpPr>
        <p:spPr>
          <a:xfrm>
            <a:off x="2516807" y="3527079"/>
            <a:ext cx="725667" cy="338554"/>
          </a:xfrm>
          <a:prstGeom prst="rect">
            <a:avLst/>
          </a:prstGeom>
          <a:noFill/>
        </p:spPr>
        <p:txBody>
          <a:bodyPr wrap="square" rtlCol="0">
            <a:spAutoFit/>
          </a:bodyPr>
          <a:lstStyle/>
          <a:p>
            <a:r>
              <a:rPr lang="en-US" sz="1600" b="1" dirty="0">
                <a:solidFill>
                  <a:srgbClr val="FF0000"/>
                </a:solidFill>
                <a:latin typeface="Century Gothic" panose="020B0502020202020204" pitchFamily="34" charset="0"/>
              </a:rPr>
              <a:t>+3</a:t>
            </a:r>
          </a:p>
        </p:txBody>
      </p:sp>
      <p:sp>
        <p:nvSpPr>
          <p:cNvPr id="30" name="TextBox 29">
            <a:extLst>
              <a:ext uri="{FF2B5EF4-FFF2-40B4-BE49-F238E27FC236}">
                <a16:creationId xmlns:a16="http://schemas.microsoft.com/office/drawing/2014/main" id="{245EE045-7838-4AA6-932D-988CF54EB9BD}"/>
              </a:ext>
            </a:extLst>
          </p:cNvPr>
          <p:cNvSpPr txBox="1"/>
          <p:nvPr/>
        </p:nvSpPr>
        <p:spPr>
          <a:xfrm>
            <a:off x="4824619" y="3527079"/>
            <a:ext cx="725667" cy="338554"/>
          </a:xfrm>
          <a:prstGeom prst="rect">
            <a:avLst/>
          </a:prstGeom>
          <a:noFill/>
        </p:spPr>
        <p:txBody>
          <a:bodyPr wrap="square" rtlCol="0">
            <a:spAutoFit/>
          </a:bodyPr>
          <a:lstStyle/>
          <a:p>
            <a:r>
              <a:rPr lang="en-US" sz="1600" b="1" dirty="0">
                <a:solidFill>
                  <a:srgbClr val="FF0000"/>
                </a:solidFill>
                <a:latin typeface="Century Gothic" panose="020B0502020202020204" pitchFamily="34" charset="0"/>
              </a:rPr>
              <a:t>+6</a:t>
            </a:r>
          </a:p>
        </p:txBody>
      </p:sp>
      <p:sp>
        <p:nvSpPr>
          <p:cNvPr id="32" name="TextBox 31">
            <a:extLst>
              <a:ext uri="{FF2B5EF4-FFF2-40B4-BE49-F238E27FC236}">
                <a16:creationId xmlns:a16="http://schemas.microsoft.com/office/drawing/2014/main" id="{D954B7CE-A0AC-427E-9042-8F0381A4EE09}"/>
              </a:ext>
            </a:extLst>
          </p:cNvPr>
          <p:cNvSpPr txBox="1"/>
          <p:nvPr/>
        </p:nvSpPr>
        <p:spPr>
          <a:xfrm>
            <a:off x="2984858" y="5166507"/>
            <a:ext cx="725667" cy="338554"/>
          </a:xfrm>
          <a:prstGeom prst="rect">
            <a:avLst/>
          </a:prstGeom>
          <a:noFill/>
        </p:spPr>
        <p:txBody>
          <a:bodyPr wrap="square" rtlCol="0">
            <a:spAutoFit/>
          </a:bodyPr>
          <a:lstStyle/>
          <a:p>
            <a:r>
              <a:rPr lang="en-US" sz="1600" b="1" dirty="0">
                <a:solidFill>
                  <a:srgbClr val="FF0000"/>
                </a:solidFill>
                <a:latin typeface="Century Gothic" panose="020B0502020202020204" pitchFamily="34" charset="0"/>
              </a:rPr>
              <a:t>+5</a:t>
            </a:r>
          </a:p>
        </p:txBody>
      </p:sp>
      <p:sp>
        <p:nvSpPr>
          <p:cNvPr id="33" name="TextBox 32">
            <a:extLst>
              <a:ext uri="{FF2B5EF4-FFF2-40B4-BE49-F238E27FC236}">
                <a16:creationId xmlns:a16="http://schemas.microsoft.com/office/drawing/2014/main" id="{A923CE0E-8211-44FD-8AF1-2E0208D64281}"/>
              </a:ext>
            </a:extLst>
          </p:cNvPr>
          <p:cNvSpPr txBox="1"/>
          <p:nvPr/>
        </p:nvSpPr>
        <p:spPr>
          <a:xfrm>
            <a:off x="5149228" y="5166507"/>
            <a:ext cx="725667" cy="338554"/>
          </a:xfrm>
          <a:prstGeom prst="rect">
            <a:avLst/>
          </a:prstGeom>
          <a:noFill/>
        </p:spPr>
        <p:txBody>
          <a:bodyPr wrap="square" rtlCol="0">
            <a:spAutoFit/>
          </a:bodyPr>
          <a:lstStyle/>
          <a:p>
            <a:r>
              <a:rPr lang="en-US" sz="1600" b="1" dirty="0">
                <a:solidFill>
                  <a:srgbClr val="FF0000"/>
                </a:solidFill>
                <a:latin typeface="Century Gothic" panose="020B0502020202020204" pitchFamily="34" charset="0"/>
              </a:rPr>
              <a:t>+3</a:t>
            </a:r>
          </a:p>
        </p:txBody>
      </p:sp>
    </p:spTree>
    <p:extLst>
      <p:ext uri="{BB962C8B-B14F-4D97-AF65-F5344CB8AC3E}">
        <p14:creationId xmlns:p14="http://schemas.microsoft.com/office/powerpoint/2010/main" val="220607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Autumn Block 2 – Addition and Subtraction</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9: Add 2-Digit and </a:t>
            </a:r>
          </a:p>
          <a:p>
            <a:pPr algn="ctr"/>
            <a:r>
              <a:rPr lang="en-GB" sz="4800" b="1" dirty="0">
                <a:solidFill>
                  <a:schemeClr val="bg2">
                    <a:lumMod val="25000"/>
                  </a:schemeClr>
                </a:solidFill>
                <a:latin typeface="Century Gothic" panose="020B0502020202020204" pitchFamily="34" charset="0"/>
              </a:rPr>
              <a:t>1-Digit Numbers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number tracks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7552FEC-42E7-47CE-AC02-6551EDF17333}"/>
              </a:ext>
            </a:extLst>
          </p:cNvPr>
          <p:cNvGraphicFramePr>
            <a:graphicFrameLocks noGrp="1"/>
          </p:cNvGraphicFramePr>
          <p:nvPr>
            <p:extLst>
              <p:ext uri="{D42A27DB-BD31-4B8C-83A1-F6EECF244321}">
                <p14:modId xmlns:p14="http://schemas.microsoft.com/office/powerpoint/2010/main" val="1285499187"/>
              </p:ext>
            </p:extLst>
          </p:nvPr>
        </p:nvGraphicFramePr>
        <p:xfrm>
          <a:off x="1098272" y="1454837"/>
          <a:ext cx="6947456" cy="763004"/>
        </p:xfrm>
        <a:graphic>
          <a:graphicData uri="http://schemas.openxmlformats.org/drawingml/2006/table">
            <a:tbl>
              <a:tblPr firstRow="1" bandRow="1">
                <a:tableStyleId>{5940675A-B579-460E-94D1-54222C63F5DA}</a:tableStyleId>
              </a:tblPr>
              <a:tblGrid>
                <a:gridCol w="868432">
                  <a:extLst>
                    <a:ext uri="{9D8B030D-6E8A-4147-A177-3AD203B41FA5}">
                      <a16:colId xmlns:a16="http://schemas.microsoft.com/office/drawing/2014/main" val="1133383370"/>
                    </a:ext>
                  </a:extLst>
                </a:gridCol>
                <a:gridCol w="868432">
                  <a:extLst>
                    <a:ext uri="{9D8B030D-6E8A-4147-A177-3AD203B41FA5}">
                      <a16:colId xmlns:a16="http://schemas.microsoft.com/office/drawing/2014/main" val="4238382367"/>
                    </a:ext>
                  </a:extLst>
                </a:gridCol>
                <a:gridCol w="868432">
                  <a:extLst>
                    <a:ext uri="{9D8B030D-6E8A-4147-A177-3AD203B41FA5}">
                      <a16:colId xmlns:a16="http://schemas.microsoft.com/office/drawing/2014/main" val="367596171"/>
                    </a:ext>
                  </a:extLst>
                </a:gridCol>
                <a:gridCol w="868432">
                  <a:extLst>
                    <a:ext uri="{9D8B030D-6E8A-4147-A177-3AD203B41FA5}">
                      <a16:colId xmlns:a16="http://schemas.microsoft.com/office/drawing/2014/main" val="3538972242"/>
                    </a:ext>
                  </a:extLst>
                </a:gridCol>
                <a:gridCol w="868432">
                  <a:extLst>
                    <a:ext uri="{9D8B030D-6E8A-4147-A177-3AD203B41FA5}">
                      <a16:colId xmlns:a16="http://schemas.microsoft.com/office/drawing/2014/main" val="3373228260"/>
                    </a:ext>
                  </a:extLst>
                </a:gridCol>
                <a:gridCol w="868432">
                  <a:extLst>
                    <a:ext uri="{9D8B030D-6E8A-4147-A177-3AD203B41FA5}">
                      <a16:colId xmlns:a16="http://schemas.microsoft.com/office/drawing/2014/main" val="265248509"/>
                    </a:ext>
                  </a:extLst>
                </a:gridCol>
                <a:gridCol w="868432">
                  <a:extLst>
                    <a:ext uri="{9D8B030D-6E8A-4147-A177-3AD203B41FA5}">
                      <a16:colId xmlns:a16="http://schemas.microsoft.com/office/drawing/2014/main" val="3042931276"/>
                    </a:ext>
                  </a:extLst>
                </a:gridCol>
                <a:gridCol w="868432">
                  <a:extLst>
                    <a:ext uri="{9D8B030D-6E8A-4147-A177-3AD203B41FA5}">
                      <a16:colId xmlns:a16="http://schemas.microsoft.com/office/drawing/2014/main" val="42419181"/>
                    </a:ext>
                  </a:extLst>
                </a:gridCol>
              </a:tblGrid>
              <a:tr h="763004">
                <a:tc>
                  <a:txBody>
                    <a:bodyPr/>
                    <a:lstStyle/>
                    <a:p>
                      <a:pPr algn="ctr"/>
                      <a:r>
                        <a:rPr lang="en-US" sz="3200" b="1" dirty="0">
                          <a:solidFill>
                            <a:schemeClr val="tx1"/>
                          </a:solidFill>
                          <a:latin typeface="Century Gothic" panose="020B0502020202020204" pitchFamily="34" charset="0"/>
                        </a:rPr>
                        <a:t>15</a:t>
                      </a:r>
                      <a:endParaRPr lang="en-GB" sz="3200" b="1" dirty="0">
                        <a:solidFill>
                          <a:schemeClr val="tx1"/>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Century Gothic" panose="020B0502020202020204" pitchFamily="34" charset="0"/>
                        </a:rPr>
                        <a:t>25</a:t>
                      </a: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Century Gothic" panose="020B0502020202020204" pitchFamily="34" charset="0"/>
                        </a:rPr>
                        <a:t>35</a:t>
                      </a: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solidFill>
                          <a:srgbClr val="FF0000"/>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solidFill>
                          <a:srgbClr val="FF0000"/>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solidFill>
                          <a:srgbClr val="FF0000"/>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solidFill>
                          <a:srgbClr val="FF0000"/>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531918"/>
                  </a:ext>
                </a:extLst>
              </a:tr>
            </a:tbl>
          </a:graphicData>
        </a:graphic>
      </p:graphicFrame>
      <p:graphicFrame>
        <p:nvGraphicFramePr>
          <p:cNvPr id="9" name="Table 8">
            <a:extLst>
              <a:ext uri="{FF2B5EF4-FFF2-40B4-BE49-F238E27FC236}">
                <a16:creationId xmlns:a16="http://schemas.microsoft.com/office/drawing/2014/main" id="{A406E3C0-CC47-453C-8BFA-2EDC7B3A6E30}"/>
              </a:ext>
            </a:extLst>
          </p:cNvPr>
          <p:cNvGraphicFramePr>
            <a:graphicFrameLocks noGrp="1"/>
          </p:cNvGraphicFramePr>
          <p:nvPr>
            <p:extLst>
              <p:ext uri="{D42A27DB-BD31-4B8C-83A1-F6EECF244321}">
                <p14:modId xmlns:p14="http://schemas.microsoft.com/office/powerpoint/2010/main" val="1936018155"/>
              </p:ext>
            </p:extLst>
          </p:nvPr>
        </p:nvGraphicFramePr>
        <p:xfrm>
          <a:off x="1098272" y="2858948"/>
          <a:ext cx="6947456" cy="763004"/>
        </p:xfrm>
        <a:graphic>
          <a:graphicData uri="http://schemas.openxmlformats.org/drawingml/2006/table">
            <a:tbl>
              <a:tblPr firstRow="1" bandRow="1">
                <a:tableStyleId>{5940675A-B579-460E-94D1-54222C63F5DA}</a:tableStyleId>
              </a:tblPr>
              <a:tblGrid>
                <a:gridCol w="868432">
                  <a:extLst>
                    <a:ext uri="{9D8B030D-6E8A-4147-A177-3AD203B41FA5}">
                      <a16:colId xmlns:a16="http://schemas.microsoft.com/office/drawing/2014/main" val="1133383370"/>
                    </a:ext>
                  </a:extLst>
                </a:gridCol>
                <a:gridCol w="868432">
                  <a:extLst>
                    <a:ext uri="{9D8B030D-6E8A-4147-A177-3AD203B41FA5}">
                      <a16:colId xmlns:a16="http://schemas.microsoft.com/office/drawing/2014/main" val="4238382367"/>
                    </a:ext>
                  </a:extLst>
                </a:gridCol>
                <a:gridCol w="868432">
                  <a:extLst>
                    <a:ext uri="{9D8B030D-6E8A-4147-A177-3AD203B41FA5}">
                      <a16:colId xmlns:a16="http://schemas.microsoft.com/office/drawing/2014/main" val="367596171"/>
                    </a:ext>
                  </a:extLst>
                </a:gridCol>
                <a:gridCol w="868432">
                  <a:extLst>
                    <a:ext uri="{9D8B030D-6E8A-4147-A177-3AD203B41FA5}">
                      <a16:colId xmlns:a16="http://schemas.microsoft.com/office/drawing/2014/main" val="3538972242"/>
                    </a:ext>
                  </a:extLst>
                </a:gridCol>
                <a:gridCol w="868432">
                  <a:extLst>
                    <a:ext uri="{9D8B030D-6E8A-4147-A177-3AD203B41FA5}">
                      <a16:colId xmlns:a16="http://schemas.microsoft.com/office/drawing/2014/main" val="3373228260"/>
                    </a:ext>
                  </a:extLst>
                </a:gridCol>
                <a:gridCol w="868432">
                  <a:extLst>
                    <a:ext uri="{9D8B030D-6E8A-4147-A177-3AD203B41FA5}">
                      <a16:colId xmlns:a16="http://schemas.microsoft.com/office/drawing/2014/main" val="265248509"/>
                    </a:ext>
                  </a:extLst>
                </a:gridCol>
                <a:gridCol w="868432">
                  <a:extLst>
                    <a:ext uri="{9D8B030D-6E8A-4147-A177-3AD203B41FA5}">
                      <a16:colId xmlns:a16="http://schemas.microsoft.com/office/drawing/2014/main" val="3042931276"/>
                    </a:ext>
                  </a:extLst>
                </a:gridCol>
                <a:gridCol w="868432">
                  <a:extLst>
                    <a:ext uri="{9D8B030D-6E8A-4147-A177-3AD203B41FA5}">
                      <a16:colId xmlns:a16="http://schemas.microsoft.com/office/drawing/2014/main" val="42419181"/>
                    </a:ext>
                  </a:extLst>
                </a:gridCol>
              </a:tblGrid>
              <a:tr h="763004">
                <a:tc>
                  <a:txBody>
                    <a:bodyPr/>
                    <a:lstStyle/>
                    <a:p>
                      <a:pPr algn="ctr"/>
                      <a:r>
                        <a:rPr lang="en-US" sz="3200" b="1" dirty="0">
                          <a:solidFill>
                            <a:schemeClr val="tx1"/>
                          </a:solidFill>
                          <a:latin typeface="Century Gothic" panose="020B0502020202020204" pitchFamily="34" charset="0"/>
                        </a:rPr>
                        <a:t>1</a:t>
                      </a:r>
                      <a:endParaRPr lang="en-GB" sz="3200" b="1" dirty="0">
                        <a:solidFill>
                          <a:schemeClr val="tx1"/>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Century Gothic" panose="020B0502020202020204" pitchFamily="34" charset="0"/>
                        </a:rPr>
                        <a:t>11</a:t>
                      </a: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Century Gothic" panose="020B0502020202020204" pitchFamily="34" charset="0"/>
                        </a:rPr>
                        <a:t>21</a:t>
                      </a: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solidFill>
                          <a:srgbClr val="FF0000"/>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solidFill>
                          <a:srgbClr val="FF0000"/>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solidFill>
                          <a:srgbClr val="FF0000"/>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solidFill>
                          <a:srgbClr val="FF0000"/>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531918"/>
                  </a:ext>
                </a:extLst>
              </a:tr>
            </a:tbl>
          </a:graphicData>
        </a:graphic>
      </p:graphicFrame>
      <p:graphicFrame>
        <p:nvGraphicFramePr>
          <p:cNvPr id="10" name="Table 9">
            <a:extLst>
              <a:ext uri="{FF2B5EF4-FFF2-40B4-BE49-F238E27FC236}">
                <a16:creationId xmlns:a16="http://schemas.microsoft.com/office/drawing/2014/main" id="{07636467-9E93-413F-96AA-484F320CA106}"/>
              </a:ext>
            </a:extLst>
          </p:cNvPr>
          <p:cNvGraphicFramePr>
            <a:graphicFrameLocks noGrp="1"/>
          </p:cNvGraphicFramePr>
          <p:nvPr>
            <p:extLst>
              <p:ext uri="{D42A27DB-BD31-4B8C-83A1-F6EECF244321}">
                <p14:modId xmlns:p14="http://schemas.microsoft.com/office/powerpoint/2010/main" val="620954600"/>
              </p:ext>
            </p:extLst>
          </p:nvPr>
        </p:nvGraphicFramePr>
        <p:xfrm>
          <a:off x="1098272" y="4263059"/>
          <a:ext cx="6947456" cy="763004"/>
        </p:xfrm>
        <a:graphic>
          <a:graphicData uri="http://schemas.openxmlformats.org/drawingml/2006/table">
            <a:tbl>
              <a:tblPr firstRow="1" bandRow="1">
                <a:tableStyleId>{5940675A-B579-460E-94D1-54222C63F5DA}</a:tableStyleId>
              </a:tblPr>
              <a:tblGrid>
                <a:gridCol w="868432">
                  <a:extLst>
                    <a:ext uri="{9D8B030D-6E8A-4147-A177-3AD203B41FA5}">
                      <a16:colId xmlns:a16="http://schemas.microsoft.com/office/drawing/2014/main" val="1133383370"/>
                    </a:ext>
                  </a:extLst>
                </a:gridCol>
                <a:gridCol w="868432">
                  <a:extLst>
                    <a:ext uri="{9D8B030D-6E8A-4147-A177-3AD203B41FA5}">
                      <a16:colId xmlns:a16="http://schemas.microsoft.com/office/drawing/2014/main" val="4238382367"/>
                    </a:ext>
                  </a:extLst>
                </a:gridCol>
                <a:gridCol w="868432">
                  <a:extLst>
                    <a:ext uri="{9D8B030D-6E8A-4147-A177-3AD203B41FA5}">
                      <a16:colId xmlns:a16="http://schemas.microsoft.com/office/drawing/2014/main" val="367596171"/>
                    </a:ext>
                  </a:extLst>
                </a:gridCol>
                <a:gridCol w="868432">
                  <a:extLst>
                    <a:ext uri="{9D8B030D-6E8A-4147-A177-3AD203B41FA5}">
                      <a16:colId xmlns:a16="http://schemas.microsoft.com/office/drawing/2014/main" val="3538972242"/>
                    </a:ext>
                  </a:extLst>
                </a:gridCol>
                <a:gridCol w="868432">
                  <a:extLst>
                    <a:ext uri="{9D8B030D-6E8A-4147-A177-3AD203B41FA5}">
                      <a16:colId xmlns:a16="http://schemas.microsoft.com/office/drawing/2014/main" val="3373228260"/>
                    </a:ext>
                  </a:extLst>
                </a:gridCol>
                <a:gridCol w="868432">
                  <a:extLst>
                    <a:ext uri="{9D8B030D-6E8A-4147-A177-3AD203B41FA5}">
                      <a16:colId xmlns:a16="http://schemas.microsoft.com/office/drawing/2014/main" val="265248509"/>
                    </a:ext>
                  </a:extLst>
                </a:gridCol>
                <a:gridCol w="868432">
                  <a:extLst>
                    <a:ext uri="{9D8B030D-6E8A-4147-A177-3AD203B41FA5}">
                      <a16:colId xmlns:a16="http://schemas.microsoft.com/office/drawing/2014/main" val="3042931276"/>
                    </a:ext>
                  </a:extLst>
                </a:gridCol>
                <a:gridCol w="868432">
                  <a:extLst>
                    <a:ext uri="{9D8B030D-6E8A-4147-A177-3AD203B41FA5}">
                      <a16:colId xmlns:a16="http://schemas.microsoft.com/office/drawing/2014/main" val="42419181"/>
                    </a:ext>
                  </a:extLst>
                </a:gridCol>
              </a:tblGrid>
              <a:tr h="763004">
                <a:tc>
                  <a:txBody>
                    <a:bodyPr/>
                    <a:lstStyle/>
                    <a:p>
                      <a:pPr algn="ctr"/>
                      <a:r>
                        <a:rPr lang="en-US" sz="3200" b="1" dirty="0">
                          <a:solidFill>
                            <a:schemeClr val="tx1"/>
                          </a:solidFill>
                          <a:latin typeface="Century Gothic" panose="020B0502020202020204" pitchFamily="34" charset="0"/>
                        </a:rPr>
                        <a:t>89</a:t>
                      </a:r>
                      <a:endParaRPr lang="en-GB" sz="3200" b="1" dirty="0">
                        <a:solidFill>
                          <a:schemeClr val="tx1"/>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Century Gothic" panose="020B0502020202020204" pitchFamily="34" charset="0"/>
                        </a:rPr>
                        <a:t>79</a:t>
                      </a: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Century Gothic" panose="020B0502020202020204" pitchFamily="34" charset="0"/>
                        </a:rPr>
                        <a:t>69</a:t>
                      </a: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solidFill>
                          <a:srgbClr val="FF0000"/>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solidFill>
                          <a:srgbClr val="FF0000"/>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solidFill>
                          <a:srgbClr val="FF0000"/>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solidFill>
                          <a:srgbClr val="FF0000"/>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531918"/>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number tracks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7552FEC-42E7-47CE-AC02-6551EDF17333}"/>
              </a:ext>
            </a:extLst>
          </p:cNvPr>
          <p:cNvGraphicFramePr>
            <a:graphicFrameLocks noGrp="1"/>
          </p:cNvGraphicFramePr>
          <p:nvPr>
            <p:extLst>
              <p:ext uri="{D42A27DB-BD31-4B8C-83A1-F6EECF244321}">
                <p14:modId xmlns:p14="http://schemas.microsoft.com/office/powerpoint/2010/main" val="3333326333"/>
              </p:ext>
            </p:extLst>
          </p:nvPr>
        </p:nvGraphicFramePr>
        <p:xfrm>
          <a:off x="1098272" y="1454837"/>
          <a:ext cx="6947456" cy="763004"/>
        </p:xfrm>
        <a:graphic>
          <a:graphicData uri="http://schemas.openxmlformats.org/drawingml/2006/table">
            <a:tbl>
              <a:tblPr firstRow="1" bandRow="1">
                <a:tableStyleId>{5940675A-B579-460E-94D1-54222C63F5DA}</a:tableStyleId>
              </a:tblPr>
              <a:tblGrid>
                <a:gridCol w="868432">
                  <a:extLst>
                    <a:ext uri="{9D8B030D-6E8A-4147-A177-3AD203B41FA5}">
                      <a16:colId xmlns:a16="http://schemas.microsoft.com/office/drawing/2014/main" val="1133383370"/>
                    </a:ext>
                  </a:extLst>
                </a:gridCol>
                <a:gridCol w="868432">
                  <a:extLst>
                    <a:ext uri="{9D8B030D-6E8A-4147-A177-3AD203B41FA5}">
                      <a16:colId xmlns:a16="http://schemas.microsoft.com/office/drawing/2014/main" val="4238382367"/>
                    </a:ext>
                  </a:extLst>
                </a:gridCol>
                <a:gridCol w="868432">
                  <a:extLst>
                    <a:ext uri="{9D8B030D-6E8A-4147-A177-3AD203B41FA5}">
                      <a16:colId xmlns:a16="http://schemas.microsoft.com/office/drawing/2014/main" val="367596171"/>
                    </a:ext>
                  </a:extLst>
                </a:gridCol>
                <a:gridCol w="868432">
                  <a:extLst>
                    <a:ext uri="{9D8B030D-6E8A-4147-A177-3AD203B41FA5}">
                      <a16:colId xmlns:a16="http://schemas.microsoft.com/office/drawing/2014/main" val="3538972242"/>
                    </a:ext>
                  </a:extLst>
                </a:gridCol>
                <a:gridCol w="868432">
                  <a:extLst>
                    <a:ext uri="{9D8B030D-6E8A-4147-A177-3AD203B41FA5}">
                      <a16:colId xmlns:a16="http://schemas.microsoft.com/office/drawing/2014/main" val="3373228260"/>
                    </a:ext>
                  </a:extLst>
                </a:gridCol>
                <a:gridCol w="868432">
                  <a:extLst>
                    <a:ext uri="{9D8B030D-6E8A-4147-A177-3AD203B41FA5}">
                      <a16:colId xmlns:a16="http://schemas.microsoft.com/office/drawing/2014/main" val="265248509"/>
                    </a:ext>
                  </a:extLst>
                </a:gridCol>
                <a:gridCol w="868432">
                  <a:extLst>
                    <a:ext uri="{9D8B030D-6E8A-4147-A177-3AD203B41FA5}">
                      <a16:colId xmlns:a16="http://schemas.microsoft.com/office/drawing/2014/main" val="3042931276"/>
                    </a:ext>
                  </a:extLst>
                </a:gridCol>
                <a:gridCol w="868432">
                  <a:extLst>
                    <a:ext uri="{9D8B030D-6E8A-4147-A177-3AD203B41FA5}">
                      <a16:colId xmlns:a16="http://schemas.microsoft.com/office/drawing/2014/main" val="42419181"/>
                    </a:ext>
                  </a:extLst>
                </a:gridCol>
              </a:tblGrid>
              <a:tr h="763004">
                <a:tc>
                  <a:txBody>
                    <a:bodyPr/>
                    <a:lstStyle/>
                    <a:p>
                      <a:pPr algn="ctr"/>
                      <a:r>
                        <a:rPr lang="en-US" sz="3200" b="1" dirty="0">
                          <a:solidFill>
                            <a:schemeClr val="tx1"/>
                          </a:solidFill>
                          <a:latin typeface="Century Gothic" panose="020B0502020202020204" pitchFamily="34" charset="0"/>
                        </a:rPr>
                        <a:t>15</a:t>
                      </a:r>
                      <a:endParaRPr lang="en-GB" sz="3200" b="1" dirty="0">
                        <a:solidFill>
                          <a:schemeClr val="tx1"/>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Century Gothic" panose="020B0502020202020204" pitchFamily="34" charset="0"/>
                        </a:rPr>
                        <a:t>25</a:t>
                      </a: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Century Gothic" panose="020B0502020202020204" pitchFamily="34" charset="0"/>
                        </a:rPr>
                        <a:t>35</a:t>
                      </a: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45</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55</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65</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75</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85</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531918"/>
                  </a:ext>
                </a:extLst>
              </a:tr>
            </a:tbl>
          </a:graphicData>
        </a:graphic>
      </p:graphicFrame>
      <p:graphicFrame>
        <p:nvGraphicFramePr>
          <p:cNvPr id="9" name="Table 8">
            <a:extLst>
              <a:ext uri="{FF2B5EF4-FFF2-40B4-BE49-F238E27FC236}">
                <a16:creationId xmlns:a16="http://schemas.microsoft.com/office/drawing/2014/main" id="{A406E3C0-CC47-453C-8BFA-2EDC7B3A6E30}"/>
              </a:ext>
            </a:extLst>
          </p:cNvPr>
          <p:cNvGraphicFramePr>
            <a:graphicFrameLocks noGrp="1"/>
          </p:cNvGraphicFramePr>
          <p:nvPr>
            <p:extLst>
              <p:ext uri="{D42A27DB-BD31-4B8C-83A1-F6EECF244321}">
                <p14:modId xmlns:p14="http://schemas.microsoft.com/office/powerpoint/2010/main" val="1740640198"/>
              </p:ext>
            </p:extLst>
          </p:nvPr>
        </p:nvGraphicFramePr>
        <p:xfrm>
          <a:off x="1098272" y="2858948"/>
          <a:ext cx="6947456" cy="763004"/>
        </p:xfrm>
        <a:graphic>
          <a:graphicData uri="http://schemas.openxmlformats.org/drawingml/2006/table">
            <a:tbl>
              <a:tblPr firstRow="1" bandRow="1">
                <a:tableStyleId>{5940675A-B579-460E-94D1-54222C63F5DA}</a:tableStyleId>
              </a:tblPr>
              <a:tblGrid>
                <a:gridCol w="868432">
                  <a:extLst>
                    <a:ext uri="{9D8B030D-6E8A-4147-A177-3AD203B41FA5}">
                      <a16:colId xmlns:a16="http://schemas.microsoft.com/office/drawing/2014/main" val="1133383370"/>
                    </a:ext>
                  </a:extLst>
                </a:gridCol>
                <a:gridCol w="868432">
                  <a:extLst>
                    <a:ext uri="{9D8B030D-6E8A-4147-A177-3AD203B41FA5}">
                      <a16:colId xmlns:a16="http://schemas.microsoft.com/office/drawing/2014/main" val="4238382367"/>
                    </a:ext>
                  </a:extLst>
                </a:gridCol>
                <a:gridCol w="868432">
                  <a:extLst>
                    <a:ext uri="{9D8B030D-6E8A-4147-A177-3AD203B41FA5}">
                      <a16:colId xmlns:a16="http://schemas.microsoft.com/office/drawing/2014/main" val="367596171"/>
                    </a:ext>
                  </a:extLst>
                </a:gridCol>
                <a:gridCol w="868432">
                  <a:extLst>
                    <a:ext uri="{9D8B030D-6E8A-4147-A177-3AD203B41FA5}">
                      <a16:colId xmlns:a16="http://schemas.microsoft.com/office/drawing/2014/main" val="3538972242"/>
                    </a:ext>
                  </a:extLst>
                </a:gridCol>
                <a:gridCol w="868432">
                  <a:extLst>
                    <a:ext uri="{9D8B030D-6E8A-4147-A177-3AD203B41FA5}">
                      <a16:colId xmlns:a16="http://schemas.microsoft.com/office/drawing/2014/main" val="3373228260"/>
                    </a:ext>
                  </a:extLst>
                </a:gridCol>
                <a:gridCol w="868432">
                  <a:extLst>
                    <a:ext uri="{9D8B030D-6E8A-4147-A177-3AD203B41FA5}">
                      <a16:colId xmlns:a16="http://schemas.microsoft.com/office/drawing/2014/main" val="265248509"/>
                    </a:ext>
                  </a:extLst>
                </a:gridCol>
                <a:gridCol w="868432">
                  <a:extLst>
                    <a:ext uri="{9D8B030D-6E8A-4147-A177-3AD203B41FA5}">
                      <a16:colId xmlns:a16="http://schemas.microsoft.com/office/drawing/2014/main" val="3042931276"/>
                    </a:ext>
                  </a:extLst>
                </a:gridCol>
                <a:gridCol w="868432">
                  <a:extLst>
                    <a:ext uri="{9D8B030D-6E8A-4147-A177-3AD203B41FA5}">
                      <a16:colId xmlns:a16="http://schemas.microsoft.com/office/drawing/2014/main" val="42419181"/>
                    </a:ext>
                  </a:extLst>
                </a:gridCol>
              </a:tblGrid>
              <a:tr h="763004">
                <a:tc>
                  <a:txBody>
                    <a:bodyPr/>
                    <a:lstStyle/>
                    <a:p>
                      <a:pPr algn="ctr"/>
                      <a:r>
                        <a:rPr lang="en-US" sz="3200" b="1" dirty="0">
                          <a:solidFill>
                            <a:schemeClr val="tx1"/>
                          </a:solidFill>
                          <a:latin typeface="Century Gothic" panose="020B0502020202020204" pitchFamily="34" charset="0"/>
                        </a:rPr>
                        <a:t>1</a:t>
                      </a:r>
                      <a:endParaRPr lang="en-GB" sz="3200" b="1" dirty="0">
                        <a:solidFill>
                          <a:schemeClr val="tx1"/>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Century Gothic" panose="020B0502020202020204" pitchFamily="34" charset="0"/>
                        </a:rPr>
                        <a:t>11</a:t>
                      </a: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Century Gothic" panose="020B0502020202020204" pitchFamily="34" charset="0"/>
                        </a:rPr>
                        <a:t>21</a:t>
                      </a: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31</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41</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51</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61</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71</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531918"/>
                  </a:ext>
                </a:extLst>
              </a:tr>
            </a:tbl>
          </a:graphicData>
        </a:graphic>
      </p:graphicFrame>
      <p:graphicFrame>
        <p:nvGraphicFramePr>
          <p:cNvPr id="10" name="Table 9">
            <a:extLst>
              <a:ext uri="{FF2B5EF4-FFF2-40B4-BE49-F238E27FC236}">
                <a16:creationId xmlns:a16="http://schemas.microsoft.com/office/drawing/2014/main" id="{07636467-9E93-413F-96AA-484F320CA106}"/>
              </a:ext>
            </a:extLst>
          </p:cNvPr>
          <p:cNvGraphicFramePr>
            <a:graphicFrameLocks noGrp="1"/>
          </p:cNvGraphicFramePr>
          <p:nvPr>
            <p:extLst>
              <p:ext uri="{D42A27DB-BD31-4B8C-83A1-F6EECF244321}">
                <p14:modId xmlns:p14="http://schemas.microsoft.com/office/powerpoint/2010/main" val="1959019636"/>
              </p:ext>
            </p:extLst>
          </p:nvPr>
        </p:nvGraphicFramePr>
        <p:xfrm>
          <a:off x="1098272" y="4263059"/>
          <a:ext cx="6947456" cy="763004"/>
        </p:xfrm>
        <a:graphic>
          <a:graphicData uri="http://schemas.openxmlformats.org/drawingml/2006/table">
            <a:tbl>
              <a:tblPr firstRow="1" bandRow="1">
                <a:tableStyleId>{5940675A-B579-460E-94D1-54222C63F5DA}</a:tableStyleId>
              </a:tblPr>
              <a:tblGrid>
                <a:gridCol w="868432">
                  <a:extLst>
                    <a:ext uri="{9D8B030D-6E8A-4147-A177-3AD203B41FA5}">
                      <a16:colId xmlns:a16="http://schemas.microsoft.com/office/drawing/2014/main" val="1133383370"/>
                    </a:ext>
                  </a:extLst>
                </a:gridCol>
                <a:gridCol w="868432">
                  <a:extLst>
                    <a:ext uri="{9D8B030D-6E8A-4147-A177-3AD203B41FA5}">
                      <a16:colId xmlns:a16="http://schemas.microsoft.com/office/drawing/2014/main" val="4238382367"/>
                    </a:ext>
                  </a:extLst>
                </a:gridCol>
                <a:gridCol w="868432">
                  <a:extLst>
                    <a:ext uri="{9D8B030D-6E8A-4147-A177-3AD203B41FA5}">
                      <a16:colId xmlns:a16="http://schemas.microsoft.com/office/drawing/2014/main" val="367596171"/>
                    </a:ext>
                  </a:extLst>
                </a:gridCol>
                <a:gridCol w="868432">
                  <a:extLst>
                    <a:ext uri="{9D8B030D-6E8A-4147-A177-3AD203B41FA5}">
                      <a16:colId xmlns:a16="http://schemas.microsoft.com/office/drawing/2014/main" val="3538972242"/>
                    </a:ext>
                  </a:extLst>
                </a:gridCol>
                <a:gridCol w="868432">
                  <a:extLst>
                    <a:ext uri="{9D8B030D-6E8A-4147-A177-3AD203B41FA5}">
                      <a16:colId xmlns:a16="http://schemas.microsoft.com/office/drawing/2014/main" val="3373228260"/>
                    </a:ext>
                  </a:extLst>
                </a:gridCol>
                <a:gridCol w="868432">
                  <a:extLst>
                    <a:ext uri="{9D8B030D-6E8A-4147-A177-3AD203B41FA5}">
                      <a16:colId xmlns:a16="http://schemas.microsoft.com/office/drawing/2014/main" val="265248509"/>
                    </a:ext>
                  </a:extLst>
                </a:gridCol>
                <a:gridCol w="868432">
                  <a:extLst>
                    <a:ext uri="{9D8B030D-6E8A-4147-A177-3AD203B41FA5}">
                      <a16:colId xmlns:a16="http://schemas.microsoft.com/office/drawing/2014/main" val="3042931276"/>
                    </a:ext>
                  </a:extLst>
                </a:gridCol>
                <a:gridCol w="868432">
                  <a:extLst>
                    <a:ext uri="{9D8B030D-6E8A-4147-A177-3AD203B41FA5}">
                      <a16:colId xmlns:a16="http://schemas.microsoft.com/office/drawing/2014/main" val="42419181"/>
                    </a:ext>
                  </a:extLst>
                </a:gridCol>
              </a:tblGrid>
              <a:tr h="763004">
                <a:tc>
                  <a:txBody>
                    <a:bodyPr/>
                    <a:lstStyle/>
                    <a:p>
                      <a:pPr algn="ctr"/>
                      <a:r>
                        <a:rPr lang="en-US" sz="3200" b="1" dirty="0">
                          <a:solidFill>
                            <a:schemeClr val="tx1"/>
                          </a:solidFill>
                          <a:latin typeface="Century Gothic" panose="020B0502020202020204" pitchFamily="34" charset="0"/>
                        </a:rPr>
                        <a:t>89</a:t>
                      </a:r>
                      <a:endParaRPr lang="en-GB" sz="3200" b="1" dirty="0">
                        <a:solidFill>
                          <a:schemeClr val="tx1"/>
                        </a:solidFill>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Century Gothic" panose="020B0502020202020204" pitchFamily="34" charset="0"/>
                        </a:rPr>
                        <a:t>79</a:t>
                      </a: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latin typeface="Century Gothic" panose="020B0502020202020204" pitchFamily="34" charset="0"/>
                        </a:rPr>
                        <a:t>69</a:t>
                      </a:r>
                      <a:endParaRPr lang="en-GB" sz="3200" b="1" dirty="0">
                        <a:latin typeface="Century Gothic" panose="020B0502020202020204" pitchFamily="34" charset="0"/>
                      </a:endParaRP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59</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49</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39</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29</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solidFill>
                            <a:srgbClr val="FF0000"/>
                          </a:solidFill>
                          <a:latin typeface="Century Gothic" panose="020B0502020202020204" pitchFamily="34" charset="0"/>
                        </a:rPr>
                        <a:t>19</a:t>
                      </a:r>
                    </a:p>
                  </a:txBody>
                  <a:tcPr marT="55321" marB="55321"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531918"/>
                  </a:ext>
                </a:extLst>
              </a:tr>
            </a:tbl>
          </a:graphicData>
        </a:graphic>
      </p:graphicFrame>
    </p:spTree>
    <p:extLst>
      <p:ext uri="{BB962C8B-B14F-4D97-AF65-F5344CB8AC3E}">
        <p14:creationId xmlns:p14="http://schemas.microsoft.com/office/powerpoint/2010/main" val="272873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place value counters and the column method </a:t>
            </a:r>
          </a:p>
          <a:p>
            <a:pPr lvl="0" algn="ctr"/>
            <a:r>
              <a:rPr lang="en-GB" sz="2000" b="1" dirty="0">
                <a:solidFill>
                  <a:schemeClr val="tx1"/>
                </a:solidFill>
                <a:latin typeface="Century Gothic" panose="020B0502020202020204" pitchFamily="34" charset="0"/>
              </a:rPr>
              <a:t>below to calculate 29 + 5.</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E29AADBB-D6AC-4826-B4E6-58AD622F26EE}"/>
              </a:ext>
            </a:extLst>
          </p:cNvPr>
          <p:cNvGraphicFramePr>
            <a:graphicFrameLocks noGrp="1"/>
          </p:cNvGraphicFramePr>
          <p:nvPr>
            <p:extLst>
              <p:ext uri="{D42A27DB-BD31-4B8C-83A1-F6EECF244321}">
                <p14:modId xmlns:p14="http://schemas.microsoft.com/office/powerpoint/2010/main" val="54949973"/>
              </p:ext>
            </p:extLst>
          </p:nvPr>
        </p:nvGraphicFramePr>
        <p:xfrm>
          <a:off x="5778471" y="2275394"/>
          <a:ext cx="1683693" cy="2244924"/>
        </p:xfrm>
        <a:graphic>
          <a:graphicData uri="http://schemas.openxmlformats.org/drawingml/2006/table">
            <a:tbl>
              <a:tblPr firstRow="1" bandRow="1">
                <a:tableStyleId>{5940675A-B579-460E-94D1-54222C63F5DA}</a:tableStyleId>
              </a:tblPr>
              <a:tblGrid>
                <a:gridCol w="561231">
                  <a:extLst>
                    <a:ext uri="{9D8B030D-6E8A-4147-A177-3AD203B41FA5}">
                      <a16:colId xmlns:a16="http://schemas.microsoft.com/office/drawing/2014/main" val="255064139"/>
                    </a:ext>
                  </a:extLst>
                </a:gridCol>
                <a:gridCol w="561231">
                  <a:extLst>
                    <a:ext uri="{9D8B030D-6E8A-4147-A177-3AD203B41FA5}">
                      <a16:colId xmlns:a16="http://schemas.microsoft.com/office/drawing/2014/main" val="198668148"/>
                    </a:ext>
                  </a:extLst>
                </a:gridCol>
                <a:gridCol w="561231">
                  <a:extLst>
                    <a:ext uri="{9D8B030D-6E8A-4147-A177-3AD203B41FA5}">
                      <a16:colId xmlns:a16="http://schemas.microsoft.com/office/drawing/2014/main" val="141762317"/>
                    </a:ext>
                  </a:extLst>
                </a:gridCol>
              </a:tblGrid>
              <a:tr h="561231">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2</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9</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2760473509"/>
                  </a:ext>
                </a:extLst>
              </a:tr>
              <a:tr h="561231">
                <a:tc>
                  <a:txBody>
                    <a:bodyPr/>
                    <a:lstStyle/>
                    <a:p>
                      <a:pPr algn="ctr"/>
                      <a:r>
                        <a:rPr lang="en-GB" sz="2800" b="1" dirty="0">
                          <a:latin typeface="Century Gothic" panose="020B0502020202020204" pitchFamily="34" charset="0"/>
                        </a:rPr>
                        <a:t>+</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5</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073271"/>
                  </a:ext>
                </a:extLst>
              </a:tr>
              <a:tr h="561231">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3244742"/>
                  </a:ext>
                </a:extLst>
              </a:tr>
              <a:tr h="561231">
                <a:tc>
                  <a:txBody>
                    <a:bodyPr/>
                    <a:lstStyle/>
                    <a:p>
                      <a:pPr algn="ctr"/>
                      <a:endParaRPr lang="en-GB" sz="2800" b="1">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2323825292"/>
                  </a:ext>
                </a:extLst>
              </a:tr>
            </a:tbl>
          </a:graphicData>
        </a:graphic>
      </p:graphicFrame>
      <p:grpSp>
        <p:nvGrpSpPr>
          <p:cNvPr id="2" name="Group 1">
            <a:extLst>
              <a:ext uri="{FF2B5EF4-FFF2-40B4-BE49-F238E27FC236}">
                <a16:creationId xmlns:a16="http://schemas.microsoft.com/office/drawing/2014/main" id="{B563FA50-6925-461F-8D2B-E6E6E685427B}"/>
              </a:ext>
            </a:extLst>
          </p:cNvPr>
          <p:cNvGrpSpPr/>
          <p:nvPr/>
        </p:nvGrpSpPr>
        <p:grpSpPr>
          <a:xfrm>
            <a:off x="1412570" y="2279812"/>
            <a:ext cx="3194766" cy="2129003"/>
            <a:chOff x="1221184" y="2279812"/>
            <a:chExt cx="3194766" cy="2129003"/>
          </a:xfrm>
        </p:grpSpPr>
        <p:sp>
          <p:nvSpPr>
            <p:cNvPr id="10" name="TextBox 9">
              <a:extLst>
                <a:ext uri="{FF2B5EF4-FFF2-40B4-BE49-F238E27FC236}">
                  <a16:creationId xmlns:a16="http://schemas.microsoft.com/office/drawing/2014/main" id="{9BC1E0A8-9DB8-4C9A-8885-DD07008DB756}"/>
                </a:ext>
              </a:extLst>
            </p:cNvPr>
            <p:cNvSpPr txBox="1"/>
            <p:nvPr/>
          </p:nvSpPr>
          <p:spPr>
            <a:xfrm>
              <a:off x="2683020" y="3035924"/>
              <a:ext cx="387959" cy="461666"/>
            </a:xfrm>
            <a:prstGeom prst="rect">
              <a:avLst/>
            </a:prstGeom>
            <a:noFill/>
          </p:spPr>
          <p:txBody>
            <a:bodyPr wrap="square" rtlCol="0">
              <a:spAutoFit/>
            </a:bodyPr>
            <a:lstStyle/>
            <a:p>
              <a:r>
                <a:rPr lang="en-GB" sz="2400" b="1" dirty="0">
                  <a:latin typeface="Century Gothic" panose="020B0502020202020204" pitchFamily="34" charset="0"/>
                </a:rPr>
                <a:t>+</a:t>
              </a:r>
            </a:p>
          </p:txBody>
        </p:sp>
        <p:grpSp>
          <p:nvGrpSpPr>
            <p:cNvPr id="11" name="Group 10">
              <a:extLst>
                <a:ext uri="{FF2B5EF4-FFF2-40B4-BE49-F238E27FC236}">
                  <a16:creationId xmlns:a16="http://schemas.microsoft.com/office/drawing/2014/main" id="{24BEDFA4-E2FA-48D2-A38F-810E8B2D9336}"/>
                </a:ext>
              </a:extLst>
            </p:cNvPr>
            <p:cNvGrpSpPr/>
            <p:nvPr/>
          </p:nvGrpSpPr>
          <p:grpSpPr>
            <a:xfrm>
              <a:off x="1221184" y="2870989"/>
              <a:ext cx="383327" cy="984549"/>
              <a:chOff x="235085" y="1395805"/>
              <a:chExt cx="238016" cy="611327"/>
            </a:xfrm>
          </p:grpSpPr>
          <p:sp>
            <p:nvSpPr>
              <p:cNvPr id="28" name="TextBox 27">
                <a:extLst>
                  <a:ext uri="{FF2B5EF4-FFF2-40B4-BE49-F238E27FC236}">
                    <a16:creationId xmlns:a16="http://schemas.microsoft.com/office/drawing/2014/main" id="{F83A535F-341E-4291-A528-59B3D0F8E115}"/>
                  </a:ext>
                </a:extLst>
              </p:cNvPr>
              <p:cNvSpPr txBox="1">
                <a:spLocks noChangeAspect="1"/>
              </p:cNvSpPr>
              <p:nvPr/>
            </p:nvSpPr>
            <p:spPr>
              <a:xfrm>
                <a:off x="235085" y="1769116"/>
                <a:ext cx="238016" cy="238016"/>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sp>
            <p:nvSpPr>
              <p:cNvPr id="29" name="TextBox 28">
                <a:extLst>
                  <a:ext uri="{FF2B5EF4-FFF2-40B4-BE49-F238E27FC236}">
                    <a16:creationId xmlns:a16="http://schemas.microsoft.com/office/drawing/2014/main" id="{BDA33550-A533-44EE-956D-AC8BDF5BD5B9}"/>
                  </a:ext>
                </a:extLst>
              </p:cNvPr>
              <p:cNvSpPr txBox="1">
                <a:spLocks noChangeAspect="1"/>
              </p:cNvSpPr>
              <p:nvPr/>
            </p:nvSpPr>
            <p:spPr>
              <a:xfrm>
                <a:off x="235085" y="1395805"/>
                <a:ext cx="238016" cy="238016"/>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grpSp>
        <p:sp>
          <p:nvSpPr>
            <p:cNvPr id="12" name="TextBox 11">
              <a:extLst>
                <a:ext uri="{FF2B5EF4-FFF2-40B4-BE49-F238E27FC236}">
                  <a16:creationId xmlns:a16="http://schemas.microsoft.com/office/drawing/2014/main" id="{BCB0A3B2-D7DF-4DB3-BBF1-9DC05077743A}"/>
                </a:ext>
              </a:extLst>
            </p:cNvPr>
            <p:cNvSpPr txBox="1">
              <a:spLocks noChangeAspect="1"/>
            </p:cNvSpPr>
            <p:nvPr/>
          </p:nvSpPr>
          <p:spPr>
            <a:xfrm>
              <a:off x="1760710" y="2716231"/>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13" name="TextBox 12">
              <a:extLst>
                <a:ext uri="{FF2B5EF4-FFF2-40B4-BE49-F238E27FC236}">
                  <a16:creationId xmlns:a16="http://schemas.microsoft.com/office/drawing/2014/main" id="{625EC298-C4CA-428E-A9A3-A59DB775307D}"/>
                </a:ext>
              </a:extLst>
            </p:cNvPr>
            <p:cNvSpPr txBox="1">
              <a:spLocks noChangeAspect="1"/>
            </p:cNvSpPr>
            <p:nvPr/>
          </p:nvSpPr>
          <p:spPr>
            <a:xfrm>
              <a:off x="1760710" y="3152651"/>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14" name="TextBox 13">
              <a:extLst>
                <a:ext uri="{FF2B5EF4-FFF2-40B4-BE49-F238E27FC236}">
                  <a16:creationId xmlns:a16="http://schemas.microsoft.com/office/drawing/2014/main" id="{4310416E-CE63-4713-A358-CE5B9E73A6E7}"/>
                </a:ext>
              </a:extLst>
            </p:cNvPr>
            <p:cNvSpPr txBox="1">
              <a:spLocks noChangeAspect="1"/>
            </p:cNvSpPr>
            <p:nvPr/>
          </p:nvSpPr>
          <p:spPr>
            <a:xfrm>
              <a:off x="1760710" y="3589070"/>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15" name="TextBox 14">
              <a:extLst>
                <a:ext uri="{FF2B5EF4-FFF2-40B4-BE49-F238E27FC236}">
                  <a16:creationId xmlns:a16="http://schemas.microsoft.com/office/drawing/2014/main" id="{93558F9E-B0E4-4C9E-B358-37B8A22F688D}"/>
                </a:ext>
              </a:extLst>
            </p:cNvPr>
            <p:cNvSpPr txBox="1">
              <a:spLocks noChangeAspect="1"/>
            </p:cNvSpPr>
            <p:nvPr/>
          </p:nvSpPr>
          <p:spPr>
            <a:xfrm>
              <a:off x="2181071" y="2498022"/>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16" name="TextBox 15">
              <a:extLst>
                <a:ext uri="{FF2B5EF4-FFF2-40B4-BE49-F238E27FC236}">
                  <a16:creationId xmlns:a16="http://schemas.microsoft.com/office/drawing/2014/main" id="{BDF02B5C-763A-4E2A-B50D-9879E24DD38E}"/>
                </a:ext>
              </a:extLst>
            </p:cNvPr>
            <p:cNvSpPr txBox="1">
              <a:spLocks noChangeAspect="1"/>
            </p:cNvSpPr>
            <p:nvPr/>
          </p:nvSpPr>
          <p:spPr>
            <a:xfrm>
              <a:off x="2181071" y="2934441"/>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17" name="TextBox 16">
              <a:extLst>
                <a:ext uri="{FF2B5EF4-FFF2-40B4-BE49-F238E27FC236}">
                  <a16:creationId xmlns:a16="http://schemas.microsoft.com/office/drawing/2014/main" id="{695B4F08-133F-4E4E-BD7F-D58854DAC7A9}"/>
                </a:ext>
              </a:extLst>
            </p:cNvPr>
            <p:cNvSpPr txBox="1">
              <a:spLocks noChangeAspect="1"/>
            </p:cNvSpPr>
            <p:nvPr/>
          </p:nvSpPr>
          <p:spPr>
            <a:xfrm>
              <a:off x="2181071" y="3807280"/>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20" name="TextBox 19">
              <a:extLst>
                <a:ext uri="{FF2B5EF4-FFF2-40B4-BE49-F238E27FC236}">
                  <a16:creationId xmlns:a16="http://schemas.microsoft.com/office/drawing/2014/main" id="{900A5E81-8886-4AB7-B4CB-CA6CFF825DF2}"/>
                </a:ext>
              </a:extLst>
            </p:cNvPr>
            <p:cNvSpPr txBox="1">
              <a:spLocks noChangeAspect="1"/>
            </p:cNvSpPr>
            <p:nvPr/>
          </p:nvSpPr>
          <p:spPr>
            <a:xfrm>
              <a:off x="2181071" y="3370860"/>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21" name="TextBox 20">
              <a:extLst>
                <a:ext uri="{FF2B5EF4-FFF2-40B4-BE49-F238E27FC236}">
                  <a16:creationId xmlns:a16="http://schemas.microsoft.com/office/drawing/2014/main" id="{F3E74225-0CF9-4A12-8AED-7B7BCBB7BDC8}"/>
                </a:ext>
              </a:extLst>
            </p:cNvPr>
            <p:cNvSpPr txBox="1">
              <a:spLocks noChangeAspect="1"/>
            </p:cNvSpPr>
            <p:nvPr/>
          </p:nvSpPr>
          <p:spPr>
            <a:xfrm>
              <a:off x="3360457" y="3377610"/>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22" name="TextBox 21">
              <a:extLst>
                <a:ext uri="{FF2B5EF4-FFF2-40B4-BE49-F238E27FC236}">
                  <a16:creationId xmlns:a16="http://schemas.microsoft.com/office/drawing/2014/main" id="{6E0D83BC-8C2F-458B-B466-981683A513D2}"/>
                </a:ext>
              </a:extLst>
            </p:cNvPr>
            <p:cNvSpPr txBox="1">
              <a:spLocks noChangeAspect="1"/>
            </p:cNvSpPr>
            <p:nvPr/>
          </p:nvSpPr>
          <p:spPr>
            <a:xfrm>
              <a:off x="3808569" y="3377610"/>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23" name="TextBox 22">
              <a:extLst>
                <a:ext uri="{FF2B5EF4-FFF2-40B4-BE49-F238E27FC236}">
                  <a16:creationId xmlns:a16="http://schemas.microsoft.com/office/drawing/2014/main" id="{9582DC21-B784-4491-86BC-26FE3D9E2A77}"/>
                </a:ext>
              </a:extLst>
            </p:cNvPr>
            <p:cNvSpPr txBox="1">
              <a:spLocks noChangeAspect="1"/>
            </p:cNvSpPr>
            <p:nvPr/>
          </p:nvSpPr>
          <p:spPr>
            <a:xfrm>
              <a:off x="1760710" y="2279812"/>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24" name="TextBox 23">
              <a:extLst>
                <a:ext uri="{FF2B5EF4-FFF2-40B4-BE49-F238E27FC236}">
                  <a16:creationId xmlns:a16="http://schemas.microsoft.com/office/drawing/2014/main" id="{713858A9-EA8F-4B68-A22B-AB84ABA80BD0}"/>
                </a:ext>
              </a:extLst>
            </p:cNvPr>
            <p:cNvSpPr txBox="1">
              <a:spLocks noChangeAspect="1"/>
            </p:cNvSpPr>
            <p:nvPr/>
          </p:nvSpPr>
          <p:spPr>
            <a:xfrm>
              <a:off x="1760710" y="4025488"/>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25" name="TextBox 24">
              <a:extLst>
                <a:ext uri="{FF2B5EF4-FFF2-40B4-BE49-F238E27FC236}">
                  <a16:creationId xmlns:a16="http://schemas.microsoft.com/office/drawing/2014/main" id="{426B8448-2EC7-4603-993A-AF40E690C8A7}"/>
                </a:ext>
              </a:extLst>
            </p:cNvPr>
            <p:cNvSpPr txBox="1">
              <a:spLocks noChangeAspect="1"/>
            </p:cNvSpPr>
            <p:nvPr/>
          </p:nvSpPr>
          <p:spPr>
            <a:xfrm>
              <a:off x="4032623" y="2961155"/>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26" name="TextBox 25">
              <a:extLst>
                <a:ext uri="{FF2B5EF4-FFF2-40B4-BE49-F238E27FC236}">
                  <a16:creationId xmlns:a16="http://schemas.microsoft.com/office/drawing/2014/main" id="{5F17939C-BCE9-4D0B-B9F6-61CEF273F45B}"/>
                </a:ext>
              </a:extLst>
            </p:cNvPr>
            <p:cNvSpPr txBox="1">
              <a:spLocks noChangeAspect="1"/>
            </p:cNvSpPr>
            <p:nvPr/>
          </p:nvSpPr>
          <p:spPr>
            <a:xfrm>
              <a:off x="3584513" y="2961155"/>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27" name="TextBox 26">
              <a:extLst>
                <a:ext uri="{FF2B5EF4-FFF2-40B4-BE49-F238E27FC236}">
                  <a16:creationId xmlns:a16="http://schemas.microsoft.com/office/drawing/2014/main" id="{FAC83AB0-A043-409A-94EA-181CA283159B}"/>
                </a:ext>
              </a:extLst>
            </p:cNvPr>
            <p:cNvSpPr txBox="1">
              <a:spLocks noChangeAspect="1"/>
            </p:cNvSpPr>
            <p:nvPr/>
          </p:nvSpPr>
          <p:spPr>
            <a:xfrm>
              <a:off x="3136401" y="2961155"/>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the place value counters and the column method </a:t>
            </a:r>
          </a:p>
          <a:p>
            <a:pPr lvl="0" algn="ctr"/>
            <a:r>
              <a:rPr lang="en-GB" sz="2000" b="1" dirty="0">
                <a:solidFill>
                  <a:schemeClr val="tx1"/>
                </a:solidFill>
                <a:latin typeface="Century Gothic" panose="020B0502020202020204" pitchFamily="34" charset="0"/>
              </a:rPr>
              <a:t>below to calculate 29 + 5.</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29 + 5 = 34</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E29AADBB-D6AC-4826-B4E6-58AD622F26EE}"/>
              </a:ext>
            </a:extLst>
          </p:cNvPr>
          <p:cNvGraphicFramePr>
            <a:graphicFrameLocks noGrp="1"/>
          </p:cNvGraphicFramePr>
          <p:nvPr>
            <p:extLst>
              <p:ext uri="{D42A27DB-BD31-4B8C-83A1-F6EECF244321}">
                <p14:modId xmlns:p14="http://schemas.microsoft.com/office/powerpoint/2010/main" val="1544142105"/>
              </p:ext>
            </p:extLst>
          </p:nvPr>
        </p:nvGraphicFramePr>
        <p:xfrm>
          <a:off x="5778471" y="2275394"/>
          <a:ext cx="1683693" cy="2244924"/>
        </p:xfrm>
        <a:graphic>
          <a:graphicData uri="http://schemas.openxmlformats.org/drawingml/2006/table">
            <a:tbl>
              <a:tblPr firstRow="1" bandRow="1">
                <a:tableStyleId>{5940675A-B579-460E-94D1-54222C63F5DA}</a:tableStyleId>
              </a:tblPr>
              <a:tblGrid>
                <a:gridCol w="561231">
                  <a:extLst>
                    <a:ext uri="{9D8B030D-6E8A-4147-A177-3AD203B41FA5}">
                      <a16:colId xmlns:a16="http://schemas.microsoft.com/office/drawing/2014/main" val="255064139"/>
                    </a:ext>
                  </a:extLst>
                </a:gridCol>
                <a:gridCol w="561231">
                  <a:extLst>
                    <a:ext uri="{9D8B030D-6E8A-4147-A177-3AD203B41FA5}">
                      <a16:colId xmlns:a16="http://schemas.microsoft.com/office/drawing/2014/main" val="198668148"/>
                    </a:ext>
                  </a:extLst>
                </a:gridCol>
                <a:gridCol w="561231">
                  <a:extLst>
                    <a:ext uri="{9D8B030D-6E8A-4147-A177-3AD203B41FA5}">
                      <a16:colId xmlns:a16="http://schemas.microsoft.com/office/drawing/2014/main" val="141762317"/>
                    </a:ext>
                  </a:extLst>
                </a:gridCol>
              </a:tblGrid>
              <a:tr h="561231">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2</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9</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2760473509"/>
                  </a:ext>
                </a:extLst>
              </a:tr>
              <a:tr h="561231">
                <a:tc>
                  <a:txBody>
                    <a:bodyPr/>
                    <a:lstStyle/>
                    <a:p>
                      <a:pPr algn="ctr"/>
                      <a:r>
                        <a:rPr lang="en-GB" sz="2800" b="1" dirty="0">
                          <a:latin typeface="Century Gothic" panose="020B0502020202020204" pitchFamily="34" charset="0"/>
                        </a:rPr>
                        <a:t>+</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latin typeface="Century Gothic" panose="020B0502020202020204" pitchFamily="34" charset="0"/>
                        </a:rPr>
                        <a:t>5</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rgbClr val="E7E6E6"/>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4073271"/>
                  </a:ext>
                </a:extLst>
              </a:tr>
              <a:tr h="561231">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3</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4</a:t>
                      </a: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3244742"/>
                  </a:ext>
                </a:extLst>
              </a:tr>
              <a:tr h="561231">
                <a:tc>
                  <a:txBody>
                    <a:bodyPr/>
                    <a:lstStyle/>
                    <a:p>
                      <a:pPr algn="ctr"/>
                      <a:endParaRPr lang="en-GB" sz="2800" b="1">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tc>
                  <a:txBody>
                    <a:bodyPr/>
                    <a:lstStyle/>
                    <a:p>
                      <a:pPr algn="ctr"/>
                      <a:endParaRPr lang="en-GB" sz="2800" b="1" dirty="0">
                        <a:latin typeface="Century Gothic" panose="020B0502020202020204" pitchFamily="34" charset="0"/>
                      </a:endParaRPr>
                    </a:p>
                  </a:txBody>
                  <a:tcPr marL="0" marR="0" marT="0" marB="0" anchor="ctr">
                    <a:lnL w="28575" cap="flat" cmpd="sng" algn="ctr">
                      <a:solidFill>
                        <a:srgbClr val="E7E6E6"/>
                      </a:solidFill>
                      <a:prstDash val="solid"/>
                      <a:round/>
                      <a:headEnd type="none" w="med" len="med"/>
                      <a:tailEnd type="none" w="med" len="med"/>
                    </a:lnL>
                    <a:lnR w="28575" cap="flat" cmpd="sng" algn="ctr">
                      <a:solidFill>
                        <a:srgbClr val="E7E6E6"/>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rgbClr val="E7E6E6"/>
                      </a:solidFill>
                      <a:prstDash val="solid"/>
                      <a:round/>
                      <a:headEnd type="none" w="med" len="med"/>
                      <a:tailEnd type="none" w="med" len="med"/>
                    </a:lnB>
                    <a:solidFill>
                      <a:schemeClr val="bg1"/>
                    </a:solidFill>
                  </a:tcPr>
                </a:tc>
                <a:extLst>
                  <a:ext uri="{0D108BD9-81ED-4DB2-BD59-A6C34878D82A}">
                    <a16:rowId xmlns:a16="http://schemas.microsoft.com/office/drawing/2014/main" val="2323825292"/>
                  </a:ext>
                </a:extLst>
              </a:tr>
            </a:tbl>
          </a:graphicData>
        </a:graphic>
      </p:graphicFrame>
      <p:grpSp>
        <p:nvGrpSpPr>
          <p:cNvPr id="2" name="Group 1">
            <a:extLst>
              <a:ext uri="{FF2B5EF4-FFF2-40B4-BE49-F238E27FC236}">
                <a16:creationId xmlns:a16="http://schemas.microsoft.com/office/drawing/2014/main" id="{B563FA50-6925-461F-8D2B-E6E6E685427B}"/>
              </a:ext>
            </a:extLst>
          </p:cNvPr>
          <p:cNvGrpSpPr/>
          <p:nvPr/>
        </p:nvGrpSpPr>
        <p:grpSpPr>
          <a:xfrm>
            <a:off x="1412570" y="2279812"/>
            <a:ext cx="3194766" cy="2129003"/>
            <a:chOff x="1221184" y="2279812"/>
            <a:chExt cx="3194766" cy="2129003"/>
          </a:xfrm>
        </p:grpSpPr>
        <p:sp>
          <p:nvSpPr>
            <p:cNvPr id="10" name="TextBox 9">
              <a:extLst>
                <a:ext uri="{FF2B5EF4-FFF2-40B4-BE49-F238E27FC236}">
                  <a16:creationId xmlns:a16="http://schemas.microsoft.com/office/drawing/2014/main" id="{9BC1E0A8-9DB8-4C9A-8885-DD07008DB756}"/>
                </a:ext>
              </a:extLst>
            </p:cNvPr>
            <p:cNvSpPr txBox="1"/>
            <p:nvPr/>
          </p:nvSpPr>
          <p:spPr>
            <a:xfrm>
              <a:off x="2683020" y="3035924"/>
              <a:ext cx="387959" cy="461666"/>
            </a:xfrm>
            <a:prstGeom prst="rect">
              <a:avLst/>
            </a:prstGeom>
            <a:noFill/>
          </p:spPr>
          <p:txBody>
            <a:bodyPr wrap="square" rtlCol="0">
              <a:spAutoFit/>
            </a:bodyPr>
            <a:lstStyle/>
            <a:p>
              <a:r>
                <a:rPr lang="en-GB" sz="2400" b="1" dirty="0">
                  <a:latin typeface="Century Gothic" panose="020B0502020202020204" pitchFamily="34" charset="0"/>
                </a:rPr>
                <a:t>+</a:t>
              </a:r>
            </a:p>
          </p:txBody>
        </p:sp>
        <p:grpSp>
          <p:nvGrpSpPr>
            <p:cNvPr id="11" name="Group 10">
              <a:extLst>
                <a:ext uri="{FF2B5EF4-FFF2-40B4-BE49-F238E27FC236}">
                  <a16:creationId xmlns:a16="http://schemas.microsoft.com/office/drawing/2014/main" id="{24BEDFA4-E2FA-48D2-A38F-810E8B2D9336}"/>
                </a:ext>
              </a:extLst>
            </p:cNvPr>
            <p:cNvGrpSpPr/>
            <p:nvPr/>
          </p:nvGrpSpPr>
          <p:grpSpPr>
            <a:xfrm>
              <a:off x="1221184" y="2870989"/>
              <a:ext cx="383327" cy="984549"/>
              <a:chOff x="235085" y="1395805"/>
              <a:chExt cx="238016" cy="611327"/>
            </a:xfrm>
          </p:grpSpPr>
          <p:sp>
            <p:nvSpPr>
              <p:cNvPr id="28" name="TextBox 27">
                <a:extLst>
                  <a:ext uri="{FF2B5EF4-FFF2-40B4-BE49-F238E27FC236}">
                    <a16:creationId xmlns:a16="http://schemas.microsoft.com/office/drawing/2014/main" id="{F83A535F-341E-4291-A528-59B3D0F8E115}"/>
                  </a:ext>
                </a:extLst>
              </p:cNvPr>
              <p:cNvSpPr txBox="1">
                <a:spLocks noChangeAspect="1"/>
              </p:cNvSpPr>
              <p:nvPr/>
            </p:nvSpPr>
            <p:spPr>
              <a:xfrm>
                <a:off x="235085" y="1769116"/>
                <a:ext cx="238016" cy="238016"/>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sp>
            <p:nvSpPr>
              <p:cNvPr id="29" name="TextBox 28">
                <a:extLst>
                  <a:ext uri="{FF2B5EF4-FFF2-40B4-BE49-F238E27FC236}">
                    <a16:creationId xmlns:a16="http://schemas.microsoft.com/office/drawing/2014/main" id="{BDA33550-A533-44EE-956D-AC8BDF5BD5B9}"/>
                  </a:ext>
                </a:extLst>
              </p:cNvPr>
              <p:cNvSpPr txBox="1">
                <a:spLocks noChangeAspect="1"/>
              </p:cNvSpPr>
              <p:nvPr/>
            </p:nvSpPr>
            <p:spPr>
              <a:xfrm>
                <a:off x="235085" y="1395805"/>
                <a:ext cx="238016" cy="238016"/>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grpSp>
        <p:sp>
          <p:nvSpPr>
            <p:cNvPr id="12" name="TextBox 11">
              <a:extLst>
                <a:ext uri="{FF2B5EF4-FFF2-40B4-BE49-F238E27FC236}">
                  <a16:creationId xmlns:a16="http://schemas.microsoft.com/office/drawing/2014/main" id="{BCB0A3B2-D7DF-4DB3-BBF1-9DC05077743A}"/>
                </a:ext>
              </a:extLst>
            </p:cNvPr>
            <p:cNvSpPr txBox="1">
              <a:spLocks noChangeAspect="1"/>
            </p:cNvSpPr>
            <p:nvPr/>
          </p:nvSpPr>
          <p:spPr>
            <a:xfrm>
              <a:off x="1760710" y="2716231"/>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13" name="TextBox 12">
              <a:extLst>
                <a:ext uri="{FF2B5EF4-FFF2-40B4-BE49-F238E27FC236}">
                  <a16:creationId xmlns:a16="http://schemas.microsoft.com/office/drawing/2014/main" id="{625EC298-C4CA-428E-A9A3-A59DB775307D}"/>
                </a:ext>
              </a:extLst>
            </p:cNvPr>
            <p:cNvSpPr txBox="1">
              <a:spLocks noChangeAspect="1"/>
            </p:cNvSpPr>
            <p:nvPr/>
          </p:nvSpPr>
          <p:spPr>
            <a:xfrm>
              <a:off x="1760710" y="3152651"/>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14" name="TextBox 13">
              <a:extLst>
                <a:ext uri="{FF2B5EF4-FFF2-40B4-BE49-F238E27FC236}">
                  <a16:creationId xmlns:a16="http://schemas.microsoft.com/office/drawing/2014/main" id="{4310416E-CE63-4713-A358-CE5B9E73A6E7}"/>
                </a:ext>
              </a:extLst>
            </p:cNvPr>
            <p:cNvSpPr txBox="1">
              <a:spLocks noChangeAspect="1"/>
            </p:cNvSpPr>
            <p:nvPr/>
          </p:nvSpPr>
          <p:spPr>
            <a:xfrm>
              <a:off x="1760710" y="3589070"/>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15" name="TextBox 14">
              <a:extLst>
                <a:ext uri="{FF2B5EF4-FFF2-40B4-BE49-F238E27FC236}">
                  <a16:creationId xmlns:a16="http://schemas.microsoft.com/office/drawing/2014/main" id="{93558F9E-B0E4-4C9E-B358-37B8A22F688D}"/>
                </a:ext>
              </a:extLst>
            </p:cNvPr>
            <p:cNvSpPr txBox="1">
              <a:spLocks noChangeAspect="1"/>
            </p:cNvSpPr>
            <p:nvPr/>
          </p:nvSpPr>
          <p:spPr>
            <a:xfrm>
              <a:off x="2181071" y="2498022"/>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16" name="TextBox 15">
              <a:extLst>
                <a:ext uri="{FF2B5EF4-FFF2-40B4-BE49-F238E27FC236}">
                  <a16:creationId xmlns:a16="http://schemas.microsoft.com/office/drawing/2014/main" id="{BDF02B5C-763A-4E2A-B50D-9879E24DD38E}"/>
                </a:ext>
              </a:extLst>
            </p:cNvPr>
            <p:cNvSpPr txBox="1">
              <a:spLocks noChangeAspect="1"/>
            </p:cNvSpPr>
            <p:nvPr/>
          </p:nvSpPr>
          <p:spPr>
            <a:xfrm>
              <a:off x="2181071" y="2934441"/>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17" name="TextBox 16">
              <a:extLst>
                <a:ext uri="{FF2B5EF4-FFF2-40B4-BE49-F238E27FC236}">
                  <a16:creationId xmlns:a16="http://schemas.microsoft.com/office/drawing/2014/main" id="{695B4F08-133F-4E4E-BD7F-D58854DAC7A9}"/>
                </a:ext>
              </a:extLst>
            </p:cNvPr>
            <p:cNvSpPr txBox="1">
              <a:spLocks noChangeAspect="1"/>
            </p:cNvSpPr>
            <p:nvPr/>
          </p:nvSpPr>
          <p:spPr>
            <a:xfrm>
              <a:off x="2181071" y="3807280"/>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20" name="TextBox 19">
              <a:extLst>
                <a:ext uri="{FF2B5EF4-FFF2-40B4-BE49-F238E27FC236}">
                  <a16:creationId xmlns:a16="http://schemas.microsoft.com/office/drawing/2014/main" id="{900A5E81-8886-4AB7-B4CB-CA6CFF825DF2}"/>
                </a:ext>
              </a:extLst>
            </p:cNvPr>
            <p:cNvSpPr txBox="1">
              <a:spLocks noChangeAspect="1"/>
            </p:cNvSpPr>
            <p:nvPr/>
          </p:nvSpPr>
          <p:spPr>
            <a:xfrm>
              <a:off x="2181071" y="3370860"/>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21" name="TextBox 20">
              <a:extLst>
                <a:ext uri="{FF2B5EF4-FFF2-40B4-BE49-F238E27FC236}">
                  <a16:creationId xmlns:a16="http://schemas.microsoft.com/office/drawing/2014/main" id="{F3E74225-0CF9-4A12-8AED-7B7BCBB7BDC8}"/>
                </a:ext>
              </a:extLst>
            </p:cNvPr>
            <p:cNvSpPr txBox="1">
              <a:spLocks noChangeAspect="1"/>
            </p:cNvSpPr>
            <p:nvPr/>
          </p:nvSpPr>
          <p:spPr>
            <a:xfrm>
              <a:off x="3360457" y="3377610"/>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22" name="TextBox 21">
              <a:extLst>
                <a:ext uri="{FF2B5EF4-FFF2-40B4-BE49-F238E27FC236}">
                  <a16:creationId xmlns:a16="http://schemas.microsoft.com/office/drawing/2014/main" id="{6E0D83BC-8C2F-458B-B466-981683A513D2}"/>
                </a:ext>
              </a:extLst>
            </p:cNvPr>
            <p:cNvSpPr txBox="1">
              <a:spLocks noChangeAspect="1"/>
            </p:cNvSpPr>
            <p:nvPr/>
          </p:nvSpPr>
          <p:spPr>
            <a:xfrm>
              <a:off x="3808569" y="3377610"/>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23" name="TextBox 22">
              <a:extLst>
                <a:ext uri="{FF2B5EF4-FFF2-40B4-BE49-F238E27FC236}">
                  <a16:creationId xmlns:a16="http://schemas.microsoft.com/office/drawing/2014/main" id="{9582DC21-B784-4491-86BC-26FE3D9E2A77}"/>
                </a:ext>
              </a:extLst>
            </p:cNvPr>
            <p:cNvSpPr txBox="1">
              <a:spLocks noChangeAspect="1"/>
            </p:cNvSpPr>
            <p:nvPr/>
          </p:nvSpPr>
          <p:spPr>
            <a:xfrm>
              <a:off x="1760710" y="2279812"/>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24" name="TextBox 23">
              <a:extLst>
                <a:ext uri="{FF2B5EF4-FFF2-40B4-BE49-F238E27FC236}">
                  <a16:creationId xmlns:a16="http://schemas.microsoft.com/office/drawing/2014/main" id="{713858A9-EA8F-4B68-A22B-AB84ABA80BD0}"/>
                </a:ext>
              </a:extLst>
            </p:cNvPr>
            <p:cNvSpPr txBox="1">
              <a:spLocks noChangeAspect="1"/>
            </p:cNvSpPr>
            <p:nvPr/>
          </p:nvSpPr>
          <p:spPr>
            <a:xfrm>
              <a:off x="1760710" y="4025488"/>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25" name="TextBox 24">
              <a:extLst>
                <a:ext uri="{FF2B5EF4-FFF2-40B4-BE49-F238E27FC236}">
                  <a16:creationId xmlns:a16="http://schemas.microsoft.com/office/drawing/2014/main" id="{426B8448-2EC7-4603-993A-AF40E690C8A7}"/>
                </a:ext>
              </a:extLst>
            </p:cNvPr>
            <p:cNvSpPr txBox="1">
              <a:spLocks noChangeAspect="1"/>
            </p:cNvSpPr>
            <p:nvPr/>
          </p:nvSpPr>
          <p:spPr>
            <a:xfrm>
              <a:off x="4032623" y="2961155"/>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26" name="TextBox 25">
              <a:extLst>
                <a:ext uri="{FF2B5EF4-FFF2-40B4-BE49-F238E27FC236}">
                  <a16:creationId xmlns:a16="http://schemas.microsoft.com/office/drawing/2014/main" id="{5F17939C-BCE9-4D0B-B9F6-61CEF273F45B}"/>
                </a:ext>
              </a:extLst>
            </p:cNvPr>
            <p:cNvSpPr txBox="1">
              <a:spLocks noChangeAspect="1"/>
            </p:cNvSpPr>
            <p:nvPr/>
          </p:nvSpPr>
          <p:spPr>
            <a:xfrm>
              <a:off x="3584513" y="2961155"/>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27" name="TextBox 26">
              <a:extLst>
                <a:ext uri="{FF2B5EF4-FFF2-40B4-BE49-F238E27FC236}">
                  <a16:creationId xmlns:a16="http://schemas.microsoft.com/office/drawing/2014/main" id="{FAC83AB0-A043-409A-94EA-181CA283159B}"/>
                </a:ext>
              </a:extLst>
            </p:cNvPr>
            <p:cNvSpPr txBox="1">
              <a:spLocks noChangeAspect="1"/>
            </p:cNvSpPr>
            <p:nvPr/>
          </p:nvSpPr>
          <p:spPr>
            <a:xfrm>
              <a:off x="3136401" y="2961155"/>
              <a:ext cx="383327" cy="383327"/>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sp>
        <p:nvSpPr>
          <p:cNvPr id="3" name="TextBox 2">
            <a:extLst>
              <a:ext uri="{FF2B5EF4-FFF2-40B4-BE49-F238E27FC236}">
                <a16:creationId xmlns:a16="http://schemas.microsoft.com/office/drawing/2014/main" id="{87CB07F1-8B0E-4C39-830D-DD4FACA3EBAE}"/>
              </a:ext>
            </a:extLst>
          </p:cNvPr>
          <p:cNvSpPr txBox="1"/>
          <p:nvPr/>
        </p:nvSpPr>
        <p:spPr>
          <a:xfrm>
            <a:off x="6422065" y="3929797"/>
            <a:ext cx="398721" cy="369332"/>
          </a:xfrm>
          <a:prstGeom prst="rect">
            <a:avLst/>
          </a:prstGeom>
          <a:noFill/>
        </p:spPr>
        <p:txBody>
          <a:bodyPr wrap="square" rtlCol="0">
            <a:spAutoFit/>
          </a:bodyPr>
          <a:lstStyle/>
          <a:p>
            <a:pPr algn="ctr"/>
            <a:r>
              <a:rPr lang="en-GB" b="1" dirty="0">
                <a:solidFill>
                  <a:srgbClr val="FF0000"/>
                </a:solidFill>
                <a:latin typeface="Century Gothic" panose="020B0502020202020204" pitchFamily="34" charset="0"/>
              </a:rPr>
              <a:t>1</a:t>
            </a:r>
          </a:p>
        </p:txBody>
      </p:sp>
    </p:spTree>
    <p:extLst>
      <p:ext uri="{BB962C8B-B14F-4D97-AF65-F5344CB8AC3E}">
        <p14:creationId xmlns:p14="http://schemas.microsoft.com/office/powerpoint/2010/main" val="66232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5" name="Picture 34">
            <a:extLst>
              <a:ext uri="{FF2B5EF4-FFF2-40B4-BE49-F238E27FC236}">
                <a16:creationId xmlns:a16="http://schemas.microsoft.com/office/drawing/2014/main" id="{0169084D-1B65-4664-8D0A-2584D3C492A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6" name="Rectangle 35">
            <a:extLst>
              <a:ext uri="{FF2B5EF4-FFF2-40B4-BE49-F238E27FC236}">
                <a16:creationId xmlns:a16="http://schemas.microsoft.com/office/drawing/2014/main" id="{7C7FC83F-F8A1-4842-8A32-E530B9AE8E5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number does Ahmed finish with?</a:t>
            </a:r>
          </a:p>
          <a:p>
            <a:pPr lvl="0" algn="ctr"/>
            <a:endParaRPr lang="en-GB" sz="2000" b="1" dirty="0">
              <a:solidFill>
                <a:schemeClr val="tx1"/>
              </a:solidFill>
              <a:latin typeface="Century Gothic" panose="020B0502020202020204" pitchFamily="34" charset="0"/>
            </a:endParaRPr>
          </a:p>
        </p:txBody>
      </p:sp>
      <p:sp>
        <p:nvSpPr>
          <p:cNvPr id="37" name="Speech Bubble: Rectangle with Corners Rounded 36">
            <a:extLst>
              <a:ext uri="{FF2B5EF4-FFF2-40B4-BE49-F238E27FC236}">
                <a16:creationId xmlns:a16="http://schemas.microsoft.com/office/drawing/2014/main" id="{18E8D094-BC43-4DA3-9A8D-63AB0864F632}"/>
              </a:ext>
            </a:extLst>
          </p:cNvPr>
          <p:cNvSpPr/>
          <p:nvPr/>
        </p:nvSpPr>
        <p:spPr>
          <a:xfrm>
            <a:off x="3068465" y="1866837"/>
            <a:ext cx="4448753" cy="1124476"/>
          </a:xfrm>
          <a:prstGeom prst="wedgeRoundRectCallout">
            <a:avLst>
              <a:gd name="adj1" fmla="val -68997"/>
              <a:gd name="adj2" fmla="val 4296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ln w="0"/>
                <a:solidFill>
                  <a:schemeClr val="tx1"/>
                </a:solidFill>
                <a:latin typeface="Century Gothic" panose="020B0502020202020204" pitchFamily="34" charset="0"/>
              </a:rPr>
              <a:t>I start at 25 and then add 9. </a:t>
            </a:r>
          </a:p>
        </p:txBody>
      </p:sp>
      <p:grpSp>
        <p:nvGrpSpPr>
          <p:cNvPr id="38" name="Group 37">
            <a:extLst>
              <a:ext uri="{FF2B5EF4-FFF2-40B4-BE49-F238E27FC236}">
                <a16:creationId xmlns:a16="http://schemas.microsoft.com/office/drawing/2014/main" id="{C82EE735-6DBC-4542-985E-B312FD2B9D0A}"/>
              </a:ext>
            </a:extLst>
          </p:cNvPr>
          <p:cNvGrpSpPr/>
          <p:nvPr/>
        </p:nvGrpSpPr>
        <p:grpSpPr>
          <a:xfrm>
            <a:off x="1776765" y="3561221"/>
            <a:ext cx="2027975" cy="1347385"/>
            <a:chOff x="1776765" y="3135919"/>
            <a:chExt cx="2027975" cy="1347385"/>
          </a:xfrm>
        </p:grpSpPr>
        <p:grpSp>
          <p:nvGrpSpPr>
            <p:cNvPr id="39" name="Group 38">
              <a:extLst>
                <a:ext uri="{FF2B5EF4-FFF2-40B4-BE49-F238E27FC236}">
                  <a16:creationId xmlns:a16="http://schemas.microsoft.com/office/drawing/2014/main" id="{C390E163-DD76-4532-9E63-BEAF616961C1}"/>
                </a:ext>
              </a:extLst>
            </p:cNvPr>
            <p:cNvGrpSpPr/>
            <p:nvPr/>
          </p:nvGrpSpPr>
          <p:grpSpPr>
            <a:xfrm>
              <a:off x="1776765" y="3598782"/>
              <a:ext cx="932613" cy="421660"/>
              <a:chOff x="283193" y="4428718"/>
              <a:chExt cx="526436" cy="238016"/>
            </a:xfrm>
          </p:grpSpPr>
          <p:sp>
            <p:nvSpPr>
              <p:cNvPr id="45" name="TextBox 44">
                <a:extLst>
                  <a:ext uri="{FF2B5EF4-FFF2-40B4-BE49-F238E27FC236}">
                    <a16:creationId xmlns:a16="http://schemas.microsoft.com/office/drawing/2014/main" id="{4502289C-8BEC-4A0A-8199-4DA71A64401C}"/>
                  </a:ext>
                </a:extLst>
              </p:cNvPr>
              <p:cNvSpPr txBox="1">
                <a:spLocks noChangeAspect="1"/>
              </p:cNvSpPr>
              <p:nvPr/>
            </p:nvSpPr>
            <p:spPr>
              <a:xfrm>
                <a:off x="283193" y="4428718"/>
                <a:ext cx="238016" cy="238016"/>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sp>
            <p:nvSpPr>
              <p:cNvPr id="46" name="TextBox 45">
                <a:extLst>
                  <a:ext uri="{FF2B5EF4-FFF2-40B4-BE49-F238E27FC236}">
                    <a16:creationId xmlns:a16="http://schemas.microsoft.com/office/drawing/2014/main" id="{7ED0688F-1CAF-4A1A-B860-7DCD420EC060}"/>
                  </a:ext>
                </a:extLst>
              </p:cNvPr>
              <p:cNvSpPr txBox="1">
                <a:spLocks noChangeAspect="1"/>
              </p:cNvSpPr>
              <p:nvPr/>
            </p:nvSpPr>
            <p:spPr>
              <a:xfrm>
                <a:off x="571613" y="4428718"/>
                <a:ext cx="238016" cy="238016"/>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grpSp>
        <p:sp>
          <p:nvSpPr>
            <p:cNvPr id="40" name="TextBox 39">
              <a:extLst>
                <a:ext uri="{FF2B5EF4-FFF2-40B4-BE49-F238E27FC236}">
                  <a16:creationId xmlns:a16="http://schemas.microsoft.com/office/drawing/2014/main" id="{E95FF080-4E99-45A0-AA40-9CC380ABFD42}"/>
                </a:ext>
              </a:extLst>
            </p:cNvPr>
            <p:cNvSpPr txBox="1">
              <a:spLocks noChangeAspect="1"/>
            </p:cNvSpPr>
            <p:nvPr/>
          </p:nvSpPr>
          <p:spPr>
            <a:xfrm>
              <a:off x="2930696" y="3135919"/>
              <a:ext cx="421660" cy="421660"/>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41" name="TextBox 40">
              <a:extLst>
                <a:ext uri="{FF2B5EF4-FFF2-40B4-BE49-F238E27FC236}">
                  <a16:creationId xmlns:a16="http://schemas.microsoft.com/office/drawing/2014/main" id="{CC0695EC-48D6-4EEB-B163-3BB307B9E682}"/>
                </a:ext>
              </a:extLst>
            </p:cNvPr>
            <p:cNvSpPr txBox="1">
              <a:spLocks noChangeAspect="1"/>
            </p:cNvSpPr>
            <p:nvPr/>
          </p:nvSpPr>
          <p:spPr>
            <a:xfrm>
              <a:off x="2930696" y="3598782"/>
              <a:ext cx="421660" cy="421660"/>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42" name="TextBox 41">
              <a:extLst>
                <a:ext uri="{FF2B5EF4-FFF2-40B4-BE49-F238E27FC236}">
                  <a16:creationId xmlns:a16="http://schemas.microsoft.com/office/drawing/2014/main" id="{32C555D5-18CD-4D4C-8ECC-B8F9148C9600}"/>
                </a:ext>
              </a:extLst>
            </p:cNvPr>
            <p:cNvSpPr txBox="1">
              <a:spLocks noChangeAspect="1"/>
            </p:cNvSpPr>
            <p:nvPr/>
          </p:nvSpPr>
          <p:spPr>
            <a:xfrm>
              <a:off x="2930696" y="4061644"/>
              <a:ext cx="421660" cy="421660"/>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43" name="TextBox 42">
              <a:extLst>
                <a:ext uri="{FF2B5EF4-FFF2-40B4-BE49-F238E27FC236}">
                  <a16:creationId xmlns:a16="http://schemas.microsoft.com/office/drawing/2014/main" id="{4D5611C9-8336-41DB-A1B3-5D058EB85C7F}"/>
                </a:ext>
              </a:extLst>
            </p:cNvPr>
            <p:cNvSpPr txBox="1">
              <a:spLocks noChangeAspect="1"/>
            </p:cNvSpPr>
            <p:nvPr/>
          </p:nvSpPr>
          <p:spPr>
            <a:xfrm>
              <a:off x="3383080" y="3367350"/>
              <a:ext cx="421660" cy="421660"/>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44" name="TextBox 43">
              <a:extLst>
                <a:ext uri="{FF2B5EF4-FFF2-40B4-BE49-F238E27FC236}">
                  <a16:creationId xmlns:a16="http://schemas.microsoft.com/office/drawing/2014/main" id="{EB77037B-D5F6-4AE3-9F61-FC0A7E257378}"/>
                </a:ext>
              </a:extLst>
            </p:cNvPr>
            <p:cNvSpPr txBox="1">
              <a:spLocks noChangeAspect="1"/>
            </p:cNvSpPr>
            <p:nvPr/>
          </p:nvSpPr>
          <p:spPr>
            <a:xfrm>
              <a:off x="3383080" y="3830213"/>
              <a:ext cx="421660" cy="421660"/>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grpSp>
      <p:grpSp>
        <p:nvGrpSpPr>
          <p:cNvPr id="47" name="Group 46">
            <a:extLst>
              <a:ext uri="{FF2B5EF4-FFF2-40B4-BE49-F238E27FC236}">
                <a16:creationId xmlns:a16="http://schemas.microsoft.com/office/drawing/2014/main" id="{4C130EFE-89F0-4DA6-A676-6E02C44B00E9}"/>
              </a:ext>
            </a:extLst>
          </p:cNvPr>
          <p:cNvGrpSpPr/>
          <p:nvPr/>
        </p:nvGrpSpPr>
        <p:grpSpPr>
          <a:xfrm>
            <a:off x="5174910" y="3557314"/>
            <a:ext cx="1531959" cy="1374236"/>
            <a:chOff x="2117283" y="4159321"/>
            <a:chExt cx="864751" cy="775720"/>
          </a:xfrm>
        </p:grpSpPr>
        <p:grpSp>
          <p:nvGrpSpPr>
            <p:cNvPr id="48" name="Group 47">
              <a:extLst>
                <a:ext uri="{FF2B5EF4-FFF2-40B4-BE49-F238E27FC236}">
                  <a16:creationId xmlns:a16="http://schemas.microsoft.com/office/drawing/2014/main" id="{F42FAD6B-581D-4134-ADB3-51B999E8F3F2}"/>
                </a:ext>
              </a:extLst>
            </p:cNvPr>
            <p:cNvGrpSpPr/>
            <p:nvPr/>
          </p:nvGrpSpPr>
          <p:grpSpPr>
            <a:xfrm>
              <a:off x="2117283" y="4159321"/>
              <a:ext cx="864751" cy="238016"/>
              <a:chOff x="2041932" y="4172138"/>
              <a:chExt cx="864751" cy="238016"/>
            </a:xfrm>
          </p:grpSpPr>
          <p:sp>
            <p:nvSpPr>
              <p:cNvPr id="57" name="TextBox 56">
                <a:extLst>
                  <a:ext uri="{FF2B5EF4-FFF2-40B4-BE49-F238E27FC236}">
                    <a16:creationId xmlns:a16="http://schemas.microsoft.com/office/drawing/2014/main" id="{9CBEBEAA-4303-4995-A5DA-9FDA9094D450}"/>
                  </a:ext>
                </a:extLst>
              </p:cNvPr>
              <p:cNvSpPr txBox="1">
                <a:spLocks noChangeAspect="1"/>
              </p:cNvSpPr>
              <p:nvPr/>
            </p:nvSpPr>
            <p:spPr>
              <a:xfrm>
                <a:off x="2041932"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58" name="TextBox 57">
                <a:extLst>
                  <a:ext uri="{FF2B5EF4-FFF2-40B4-BE49-F238E27FC236}">
                    <a16:creationId xmlns:a16="http://schemas.microsoft.com/office/drawing/2014/main" id="{A353A806-FA6E-4DFB-854C-C6803733540B}"/>
                  </a:ext>
                </a:extLst>
              </p:cNvPr>
              <p:cNvSpPr txBox="1">
                <a:spLocks noChangeAspect="1"/>
              </p:cNvSpPr>
              <p:nvPr/>
            </p:nvSpPr>
            <p:spPr>
              <a:xfrm>
                <a:off x="2355299"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59" name="TextBox 58">
                <a:extLst>
                  <a:ext uri="{FF2B5EF4-FFF2-40B4-BE49-F238E27FC236}">
                    <a16:creationId xmlns:a16="http://schemas.microsoft.com/office/drawing/2014/main" id="{15E8B948-2D9F-43A7-9F5A-4D0EE93DD6C3}"/>
                  </a:ext>
                </a:extLst>
              </p:cNvPr>
              <p:cNvSpPr txBox="1">
                <a:spLocks noChangeAspect="1"/>
              </p:cNvSpPr>
              <p:nvPr/>
            </p:nvSpPr>
            <p:spPr>
              <a:xfrm>
                <a:off x="2668667"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grpSp>
          <p:nvGrpSpPr>
            <p:cNvPr id="49" name="Group 48">
              <a:extLst>
                <a:ext uri="{FF2B5EF4-FFF2-40B4-BE49-F238E27FC236}">
                  <a16:creationId xmlns:a16="http://schemas.microsoft.com/office/drawing/2014/main" id="{4B54FC68-1757-4ED9-A3B1-98DBE8DFFFC7}"/>
                </a:ext>
              </a:extLst>
            </p:cNvPr>
            <p:cNvGrpSpPr/>
            <p:nvPr/>
          </p:nvGrpSpPr>
          <p:grpSpPr>
            <a:xfrm>
              <a:off x="2117283" y="4428173"/>
              <a:ext cx="864751" cy="238016"/>
              <a:chOff x="2041932" y="4172138"/>
              <a:chExt cx="864751" cy="238016"/>
            </a:xfrm>
          </p:grpSpPr>
          <p:sp>
            <p:nvSpPr>
              <p:cNvPr id="54" name="TextBox 53">
                <a:extLst>
                  <a:ext uri="{FF2B5EF4-FFF2-40B4-BE49-F238E27FC236}">
                    <a16:creationId xmlns:a16="http://schemas.microsoft.com/office/drawing/2014/main" id="{60609BFA-FD84-474A-8E65-C8D1AF0FF41C}"/>
                  </a:ext>
                </a:extLst>
              </p:cNvPr>
              <p:cNvSpPr txBox="1">
                <a:spLocks noChangeAspect="1"/>
              </p:cNvSpPr>
              <p:nvPr/>
            </p:nvSpPr>
            <p:spPr>
              <a:xfrm>
                <a:off x="2041932"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55" name="TextBox 54">
                <a:extLst>
                  <a:ext uri="{FF2B5EF4-FFF2-40B4-BE49-F238E27FC236}">
                    <a16:creationId xmlns:a16="http://schemas.microsoft.com/office/drawing/2014/main" id="{4C1397F2-56DC-4AAB-955D-A9860F5A18E4}"/>
                  </a:ext>
                </a:extLst>
              </p:cNvPr>
              <p:cNvSpPr txBox="1">
                <a:spLocks noChangeAspect="1"/>
              </p:cNvSpPr>
              <p:nvPr/>
            </p:nvSpPr>
            <p:spPr>
              <a:xfrm>
                <a:off x="2355299"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56" name="TextBox 55">
                <a:extLst>
                  <a:ext uri="{FF2B5EF4-FFF2-40B4-BE49-F238E27FC236}">
                    <a16:creationId xmlns:a16="http://schemas.microsoft.com/office/drawing/2014/main" id="{EDCCD21D-8761-456F-8673-F7253033390A}"/>
                  </a:ext>
                </a:extLst>
              </p:cNvPr>
              <p:cNvSpPr txBox="1">
                <a:spLocks noChangeAspect="1"/>
              </p:cNvSpPr>
              <p:nvPr/>
            </p:nvSpPr>
            <p:spPr>
              <a:xfrm>
                <a:off x="2668667"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grpSp>
          <p:nvGrpSpPr>
            <p:cNvPr id="50" name="Group 49">
              <a:extLst>
                <a:ext uri="{FF2B5EF4-FFF2-40B4-BE49-F238E27FC236}">
                  <a16:creationId xmlns:a16="http://schemas.microsoft.com/office/drawing/2014/main" id="{944A6A2A-D57A-4C77-AD9A-97F4D5BEB40E}"/>
                </a:ext>
              </a:extLst>
            </p:cNvPr>
            <p:cNvGrpSpPr/>
            <p:nvPr/>
          </p:nvGrpSpPr>
          <p:grpSpPr>
            <a:xfrm>
              <a:off x="2117283" y="4697025"/>
              <a:ext cx="864751" cy="238016"/>
              <a:chOff x="2041932" y="4172138"/>
              <a:chExt cx="864751" cy="238016"/>
            </a:xfrm>
          </p:grpSpPr>
          <p:sp>
            <p:nvSpPr>
              <p:cNvPr id="51" name="TextBox 50">
                <a:extLst>
                  <a:ext uri="{FF2B5EF4-FFF2-40B4-BE49-F238E27FC236}">
                    <a16:creationId xmlns:a16="http://schemas.microsoft.com/office/drawing/2014/main" id="{4F00E268-5353-4F4E-A17A-2EF4C43F690E}"/>
                  </a:ext>
                </a:extLst>
              </p:cNvPr>
              <p:cNvSpPr txBox="1">
                <a:spLocks noChangeAspect="1"/>
              </p:cNvSpPr>
              <p:nvPr/>
            </p:nvSpPr>
            <p:spPr>
              <a:xfrm>
                <a:off x="2041932"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52" name="TextBox 51">
                <a:extLst>
                  <a:ext uri="{FF2B5EF4-FFF2-40B4-BE49-F238E27FC236}">
                    <a16:creationId xmlns:a16="http://schemas.microsoft.com/office/drawing/2014/main" id="{72413CCE-C3A1-46C1-BE0A-737FE04C86DE}"/>
                  </a:ext>
                </a:extLst>
              </p:cNvPr>
              <p:cNvSpPr txBox="1">
                <a:spLocks noChangeAspect="1"/>
              </p:cNvSpPr>
              <p:nvPr/>
            </p:nvSpPr>
            <p:spPr>
              <a:xfrm>
                <a:off x="2355299"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53" name="TextBox 52">
                <a:extLst>
                  <a:ext uri="{FF2B5EF4-FFF2-40B4-BE49-F238E27FC236}">
                    <a16:creationId xmlns:a16="http://schemas.microsoft.com/office/drawing/2014/main" id="{B3F8B746-7C3D-4388-BBC0-28D5CB8FA9D9}"/>
                  </a:ext>
                </a:extLst>
              </p:cNvPr>
              <p:cNvSpPr txBox="1">
                <a:spLocks noChangeAspect="1"/>
              </p:cNvSpPr>
              <p:nvPr/>
            </p:nvSpPr>
            <p:spPr>
              <a:xfrm>
                <a:off x="2668667"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grpSp>
    </p:spTree>
    <p:extLst>
      <p:ext uri="{BB962C8B-B14F-4D97-AF65-F5344CB8AC3E}">
        <p14:creationId xmlns:p14="http://schemas.microsoft.com/office/powerpoint/2010/main" val="364819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5" name="Picture 34">
            <a:extLst>
              <a:ext uri="{FF2B5EF4-FFF2-40B4-BE49-F238E27FC236}">
                <a16:creationId xmlns:a16="http://schemas.microsoft.com/office/drawing/2014/main" id="{0169084D-1B65-4664-8D0A-2584D3C492A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6" name="Rectangle 35">
            <a:extLst>
              <a:ext uri="{FF2B5EF4-FFF2-40B4-BE49-F238E27FC236}">
                <a16:creationId xmlns:a16="http://schemas.microsoft.com/office/drawing/2014/main" id="{7C7FC83F-F8A1-4842-8A32-E530B9AE8E5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What number does Ahmed finish with?</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25 + 9 = 34</a:t>
            </a:r>
          </a:p>
          <a:p>
            <a:pPr lvl="0" algn="ctr"/>
            <a:endParaRPr lang="en-GB" sz="2000" b="1" dirty="0">
              <a:solidFill>
                <a:schemeClr val="tx1"/>
              </a:solidFill>
              <a:latin typeface="Century Gothic" panose="020B0502020202020204" pitchFamily="34" charset="0"/>
            </a:endParaRPr>
          </a:p>
        </p:txBody>
      </p:sp>
      <p:sp>
        <p:nvSpPr>
          <p:cNvPr id="37" name="Speech Bubble: Rectangle with Corners Rounded 36">
            <a:extLst>
              <a:ext uri="{FF2B5EF4-FFF2-40B4-BE49-F238E27FC236}">
                <a16:creationId xmlns:a16="http://schemas.microsoft.com/office/drawing/2014/main" id="{18E8D094-BC43-4DA3-9A8D-63AB0864F632}"/>
              </a:ext>
            </a:extLst>
          </p:cNvPr>
          <p:cNvSpPr/>
          <p:nvPr/>
        </p:nvSpPr>
        <p:spPr>
          <a:xfrm>
            <a:off x="3068465" y="1866837"/>
            <a:ext cx="4448753" cy="1124476"/>
          </a:xfrm>
          <a:prstGeom prst="wedgeRoundRectCallout">
            <a:avLst>
              <a:gd name="adj1" fmla="val -68997"/>
              <a:gd name="adj2" fmla="val 4296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ln w="0"/>
                <a:solidFill>
                  <a:schemeClr val="tx1"/>
                </a:solidFill>
                <a:latin typeface="Century Gothic" panose="020B0502020202020204" pitchFamily="34" charset="0"/>
              </a:rPr>
              <a:t>I start at 25 and then add 9. </a:t>
            </a:r>
          </a:p>
        </p:txBody>
      </p:sp>
      <p:grpSp>
        <p:nvGrpSpPr>
          <p:cNvPr id="38" name="Group 37">
            <a:extLst>
              <a:ext uri="{FF2B5EF4-FFF2-40B4-BE49-F238E27FC236}">
                <a16:creationId xmlns:a16="http://schemas.microsoft.com/office/drawing/2014/main" id="{C82EE735-6DBC-4542-985E-B312FD2B9D0A}"/>
              </a:ext>
            </a:extLst>
          </p:cNvPr>
          <p:cNvGrpSpPr/>
          <p:nvPr/>
        </p:nvGrpSpPr>
        <p:grpSpPr>
          <a:xfrm>
            <a:off x="1776765" y="3561221"/>
            <a:ext cx="2027975" cy="1347385"/>
            <a:chOff x="1776765" y="3135919"/>
            <a:chExt cx="2027975" cy="1347385"/>
          </a:xfrm>
        </p:grpSpPr>
        <p:grpSp>
          <p:nvGrpSpPr>
            <p:cNvPr id="39" name="Group 38">
              <a:extLst>
                <a:ext uri="{FF2B5EF4-FFF2-40B4-BE49-F238E27FC236}">
                  <a16:creationId xmlns:a16="http://schemas.microsoft.com/office/drawing/2014/main" id="{C390E163-DD76-4532-9E63-BEAF616961C1}"/>
                </a:ext>
              </a:extLst>
            </p:cNvPr>
            <p:cNvGrpSpPr/>
            <p:nvPr/>
          </p:nvGrpSpPr>
          <p:grpSpPr>
            <a:xfrm>
              <a:off x="1776765" y="3598782"/>
              <a:ext cx="932613" cy="421660"/>
              <a:chOff x="283193" y="4428718"/>
              <a:chExt cx="526436" cy="238016"/>
            </a:xfrm>
          </p:grpSpPr>
          <p:sp>
            <p:nvSpPr>
              <p:cNvPr id="45" name="TextBox 44">
                <a:extLst>
                  <a:ext uri="{FF2B5EF4-FFF2-40B4-BE49-F238E27FC236}">
                    <a16:creationId xmlns:a16="http://schemas.microsoft.com/office/drawing/2014/main" id="{4502289C-8BEC-4A0A-8199-4DA71A64401C}"/>
                  </a:ext>
                </a:extLst>
              </p:cNvPr>
              <p:cNvSpPr txBox="1">
                <a:spLocks noChangeAspect="1"/>
              </p:cNvSpPr>
              <p:nvPr/>
            </p:nvSpPr>
            <p:spPr>
              <a:xfrm>
                <a:off x="283193" y="4428718"/>
                <a:ext cx="238016" cy="238016"/>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sp>
            <p:nvSpPr>
              <p:cNvPr id="46" name="TextBox 45">
                <a:extLst>
                  <a:ext uri="{FF2B5EF4-FFF2-40B4-BE49-F238E27FC236}">
                    <a16:creationId xmlns:a16="http://schemas.microsoft.com/office/drawing/2014/main" id="{7ED0688F-1CAF-4A1A-B860-7DCD420EC060}"/>
                  </a:ext>
                </a:extLst>
              </p:cNvPr>
              <p:cNvSpPr txBox="1">
                <a:spLocks noChangeAspect="1"/>
              </p:cNvSpPr>
              <p:nvPr/>
            </p:nvSpPr>
            <p:spPr>
              <a:xfrm>
                <a:off x="571613" y="4428718"/>
                <a:ext cx="238016" cy="238016"/>
              </a:xfrm>
              <a:prstGeom prst="ellipse">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10</a:t>
                </a:r>
                <a:endParaRPr lang="en-GB" sz="2000" b="1" dirty="0">
                  <a:latin typeface="Century Gothic" panose="020B0502020202020204" pitchFamily="34" charset="0"/>
                </a:endParaRPr>
              </a:p>
            </p:txBody>
          </p:sp>
        </p:grpSp>
        <p:sp>
          <p:nvSpPr>
            <p:cNvPr id="40" name="TextBox 39">
              <a:extLst>
                <a:ext uri="{FF2B5EF4-FFF2-40B4-BE49-F238E27FC236}">
                  <a16:creationId xmlns:a16="http://schemas.microsoft.com/office/drawing/2014/main" id="{E95FF080-4E99-45A0-AA40-9CC380ABFD42}"/>
                </a:ext>
              </a:extLst>
            </p:cNvPr>
            <p:cNvSpPr txBox="1">
              <a:spLocks noChangeAspect="1"/>
            </p:cNvSpPr>
            <p:nvPr/>
          </p:nvSpPr>
          <p:spPr>
            <a:xfrm>
              <a:off x="2930696" y="3135919"/>
              <a:ext cx="421660" cy="421660"/>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41" name="TextBox 40">
              <a:extLst>
                <a:ext uri="{FF2B5EF4-FFF2-40B4-BE49-F238E27FC236}">
                  <a16:creationId xmlns:a16="http://schemas.microsoft.com/office/drawing/2014/main" id="{CC0695EC-48D6-4EEB-B163-3BB307B9E682}"/>
                </a:ext>
              </a:extLst>
            </p:cNvPr>
            <p:cNvSpPr txBox="1">
              <a:spLocks noChangeAspect="1"/>
            </p:cNvSpPr>
            <p:nvPr/>
          </p:nvSpPr>
          <p:spPr>
            <a:xfrm>
              <a:off x="2930696" y="3598782"/>
              <a:ext cx="421660" cy="421660"/>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42" name="TextBox 41">
              <a:extLst>
                <a:ext uri="{FF2B5EF4-FFF2-40B4-BE49-F238E27FC236}">
                  <a16:creationId xmlns:a16="http://schemas.microsoft.com/office/drawing/2014/main" id="{32C555D5-18CD-4D4C-8ECC-B8F9148C9600}"/>
                </a:ext>
              </a:extLst>
            </p:cNvPr>
            <p:cNvSpPr txBox="1">
              <a:spLocks noChangeAspect="1"/>
            </p:cNvSpPr>
            <p:nvPr/>
          </p:nvSpPr>
          <p:spPr>
            <a:xfrm>
              <a:off x="2930696" y="4061644"/>
              <a:ext cx="421660" cy="421660"/>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43" name="TextBox 42">
              <a:extLst>
                <a:ext uri="{FF2B5EF4-FFF2-40B4-BE49-F238E27FC236}">
                  <a16:creationId xmlns:a16="http://schemas.microsoft.com/office/drawing/2014/main" id="{4D5611C9-8336-41DB-A1B3-5D058EB85C7F}"/>
                </a:ext>
              </a:extLst>
            </p:cNvPr>
            <p:cNvSpPr txBox="1">
              <a:spLocks noChangeAspect="1"/>
            </p:cNvSpPr>
            <p:nvPr/>
          </p:nvSpPr>
          <p:spPr>
            <a:xfrm>
              <a:off x="3383080" y="3367350"/>
              <a:ext cx="421660" cy="421660"/>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sp>
          <p:nvSpPr>
            <p:cNvPr id="44" name="TextBox 43">
              <a:extLst>
                <a:ext uri="{FF2B5EF4-FFF2-40B4-BE49-F238E27FC236}">
                  <a16:creationId xmlns:a16="http://schemas.microsoft.com/office/drawing/2014/main" id="{EB77037B-D5F6-4AE3-9F61-FC0A7E257378}"/>
                </a:ext>
              </a:extLst>
            </p:cNvPr>
            <p:cNvSpPr txBox="1">
              <a:spLocks noChangeAspect="1"/>
            </p:cNvSpPr>
            <p:nvPr/>
          </p:nvSpPr>
          <p:spPr>
            <a:xfrm>
              <a:off x="3383080" y="3830213"/>
              <a:ext cx="421660" cy="421660"/>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a:latin typeface="Century Gothic" panose="020B0502020202020204" pitchFamily="34" charset="0"/>
                </a:rPr>
                <a:t>1</a:t>
              </a:r>
              <a:endParaRPr lang="en-GB" sz="2000" b="1">
                <a:latin typeface="Century Gothic" panose="020B0502020202020204" pitchFamily="34" charset="0"/>
              </a:endParaRPr>
            </a:p>
          </p:txBody>
        </p:sp>
      </p:grpSp>
      <p:grpSp>
        <p:nvGrpSpPr>
          <p:cNvPr id="47" name="Group 46">
            <a:extLst>
              <a:ext uri="{FF2B5EF4-FFF2-40B4-BE49-F238E27FC236}">
                <a16:creationId xmlns:a16="http://schemas.microsoft.com/office/drawing/2014/main" id="{4C130EFE-89F0-4DA6-A676-6E02C44B00E9}"/>
              </a:ext>
            </a:extLst>
          </p:cNvPr>
          <p:cNvGrpSpPr/>
          <p:nvPr/>
        </p:nvGrpSpPr>
        <p:grpSpPr>
          <a:xfrm>
            <a:off x="5174910" y="3557314"/>
            <a:ext cx="1531959" cy="1374236"/>
            <a:chOff x="2117283" y="4159321"/>
            <a:chExt cx="864751" cy="775720"/>
          </a:xfrm>
        </p:grpSpPr>
        <p:grpSp>
          <p:nvGrpSpPr>
            <p:cNvPr id="48" name="Group 47">
              <a:extLst>
                <a:ext uri="{FF2B5EF4-FFF2-40B4-BE49-F238E27FC236}">
                  <a16:creationId xmlns:a16="http://schemas.microsoft.com/office/drawing/2014/main" id="{F42FAD6B-581D-4134-ADB3-51B999E8F3F2}"/>
                </a:ext>
              </a:extLst>
            </p:cNvPr>
            <p:cNvGrpSpPr/>
            <p:nvPr/>
          </p:nvGrpSpPr>
          <p:grpSpPr>
            <a:xfrm>
              <a:off x="2117283" y="4159321"/>
              <a:ext cx="864751" cy="238016"/>
              <a:chOff x="2041932" y="4172138"/>
              <a:chExt cx="864751" cy="238016"/>
            </a:xfrm>
          </p:grpSpPr>
          <p:sp>
            <p:nvSpPr>
              <p:cNvPr id="57" name="TextBox 56">
                <a:extLst>
                  <a:ext uri="{FF2B5EF4-FFF2-40B4-BE49-F238E27FC236}">
                    <a16:creationId xmlns:a16="http://schemas.microsoft.com/office/drawing/2014/main" id="{9CBEBEAA-4303-4995-A5DA-9FDA9094D450}"/>
                  </a:ext>
                </a:extLst>
              </p:cNvPr>
              <p:cNvSpPr txBox="1">
                <a:spLocks noChangeAspect="1"/>
              </p:cNvSpPr>
              <p:nvPr/>
            </p:nvSpPr>
            <p:spPr>
              <a:xfrm>
                <a:off x="2041932"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58" name="TextBox 57">
                <a:extLst>
                  <a:ext uri="{FF2B5EF4-FFF2-40B4-BE49-F238E27FC236}">
                    <a16:creationId xmlns:a16="http://schemas.microsoft.com/office/drawing/2014/main" id="{A353A806-FA6E-4DFB-854C-C6803733540B}"/>
                  </a:ext>
                </a:extLst>
              </p:cNvPr>
              <p:cNvSpPr txBox="1">
                <a:spLocks noChangeAspect="1"/>
              </p:cNvSpPr>
              <p:nvPr/>
            </p:nvSpPr>
            <p:spPr>
              <a:xfrm>
                <a:off x="2355299"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59" name="TextBox 58">
                <a:extLst>
                  <a:ext uri="{FF2B5EF4-FFF2-40B4-BE49-F238E27FC236}">
                    <a16:creationId xmlns:a16="http://schemas.microsoft.com/office/drawing/2014/main" id="{15E8B948-2D9F-43A7-9F5A-4D0EE93DD6C3}"/>
                  </a:ext>
                </a:extLst>
              </p:cNvPr>
              <p:cNvSpPr txBox="1">
                <a:spLocks noChangeAspect="1"/>
              </p:cNvSpPr>
              <p:nvPr/>
            </p:nvSpPr>
            <p:spPr>
              <a:xfrm>
                <a:off x="2668667"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grpSp>
          <p:nvGrpSpPr>
            <p:cNvPr id="49" name="Group 48">
              <a:extLst>
                <a:ext uri="{FF2B5EF4-FFF2-40B4-BE49-F238E27FC236}">
                  <a16:creationId xmlns:a16="http://schemas.microsoft.com/office/drawing/2014/main" id="{4B54FC68-1757-4ED9-A3B1-98DBE8DFFFC7}"/>
                </a:ext>
              </a:extLst>
            </p:cNvPr>
            <p:cNvGrpSpPr/>
            <p:nvPr/>
          </p:nvGrpSpPr>
          <p:grpSpPr>
            <a:xfrm>
              <a:off x="2117283" y="4428173"/>
              <a:ext cx="864751" cy="238016"/>
              <a:chOff x="2041932" y="4172138"/>
              <a:chExt cx="864751" cy="238016"/>
            </a:xfrm>
          </p:grpSpPr>
          <p:sp>
            <p:nvSpPr>
              <p:cNvPr id="54" name="TextBox 53">
                <a:extLst>
                  <a:ext uri="{FF2B5EF4-FFF2-40B4-BE49-F238E27FC236}">
                    <a16:creationId xmlns:a16="http://schemas.microsoft.com/office/drawing/2014/main" id="{60609BFA-FD84-474A-8E65-C8D1AF0FF41C}"/>
                  </a:ext>
                </a:extLst>
              </p:cNvPr>
              <p:cNvSpPr txBox="1">
                <a:spLocks noChangeAspect="1"/>
              </p:cNvSpPr>
              <p:nvPr/>
            </p:nvSpPr>
            <p:spPr>
              <a:xfrm>
                <a:off x="2041932"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55" name="TextBox 54">
                <a:extLst>
                  <a:ext uri="{FF2B5EF4-FFF2-40B4-BE49-F238E27FC236}">
                    <a16:creationId xmlns:a16="http://schemas.microsoft.com/office/drawing/2014/main" id="{4C1397F2-56DC-4AAB-955D-A9860F5A18E4}"/>
                  </a:ext>
                </a:extLst>
              </p:cNvPr>
              <p:cNvSpPr txBox="1">
                <a:spLocks noChangeAspect="1"/>
              </p:cNvSpPr>
              <p:nvPr/>
            </p:nvSpPr>
            <p:spPr>
              <a:xfrm>
                <a:off x="2355299"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56" name="TextBox 55">
                <a:extLst>
                  <a:ext uri="{FF2B5EF4-FFF2-40B4-BE49-F238E27FC236}">
                    <a16:creationId xmlns:a16="http://schemas.microsoft.com/office/drawing/2014/main" id="{EDCCD21D-8761-456F-8673-F7253033390A}"/>
                  </a:ext>
                </a:extLst>
              </p:cNvPr>
              <p:cNvSpPr txBox="1">
                <a:spLocks noChangeAspect="1"/>
              </p:cNvSpPr>
              <p:nvPr/>
            </p:nvSpPr>
            <p:spPr>
              <a:xfrm>
                <a:off x="2668667"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grpSp>
          <p:nvGrpSpPr>
            <p:cNvPr id="50" name="Group 49">
              <a:extLst>
                <a:ext uri="{FF2B5EF4-FFF2-40B4-BE49-F238E27FC236}">
                  <a16:creationId xmlns:a16="http://schemas.microsoft.com/office/drawing/2014/main" id="{944A6A2A-D57A-4C77-AD9A-97F4D5BEB40E}"/>
                </a:ext>
              </a:extLst>
            </p:cNvPr>
            <p:cNvGrpSpPr/>
            <p:nvPr/>
          </p:nvGrpSpPr>
          <p:grpSpPr>
            <a:xfrm>
              <a:off x="2117283" y="4697025"/>
              <a:ext cx="864751" cy="238016"/>
              <a:chOff x="2041932" y="4172138"/>
              <a:chExt cx="864751" cy="238016"/>
            </a:xfrm>
          </p:grpSpPr>
          <p:sp>
            <p:nvSpPr>
              <p:cNvPr id="51" name="TextBox 50">
                <a:extLst>
                  <a:ext uri="{FF2B5EF4-FFF2-40B4-BE49-F238E27FC236}">
                    <a16:creationId xmlns:a16="http://schemas.microsoft.com/office/drawing/2014/main" id="{4F00E268-5353-4F4E-A17A-2EF4C43F690E}"/>
                  </a:ext>
                </a:extLst>
              </p:cNvPr>
              <p:cNvSpPr txBox="1">
                <a:spLocks noChangeAspect="1"/>
              </p:cNvSpPr>
              <p:nvPr/>
            </p:nvSpPr>
            <p:spPr>
              <a:xfrm>
                <a:off x="2041932"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52" name="TextBox 51">
                <a:extLst>
                  <a:ext uri="{FF2B5EF4-FFF2-40B4-BE49-F238E27FC236}">
                    <a16:creationId xmlns:a16="http://schemas.microsoft.com/office/drawing/2014/main" id="{72413CCE-C3A1-46C1-BE0A-737FE04C86DE}"/>
                  </a:ext>
                </a:extLst>
              </p:cNvPr>
              <p:cNvSpPr txBox="1">
                <a:spLocks noChangeAspect="1"/>
              </p:cNvSpPr>
              <p:nvPr/>
            </p:nvSpPr>
            <p:spPr>
              <a:xfrm>
                <a:off x="2355299"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sp>
            <p:nvSpPr>
              <p:cNvPr id="53" name="TextBox 52">
                <a:extLst>
                  <a:ext uri="{FF2B5EF4-FFF2-40B4-BE49-F238E27FC236}">
                    <a16:creationId xmlns:a16="http://schemas.microsoft.com/office/drawing/2014/main" id="{B3F8B746-7C3D-4388-BBC0-28D5CB8FA9D9}"/>
                  </a:ext>
                </a:extLst>
              </p:cNvPr>
              <p:cNvSpPr txBox="1">
                <a:spLocks noChangeAspect="1"/>
              </p:cNvSpPr>
              <p:nvPr/>
            </p:nvSpPr>
            <p:spPr>
              <a:xfrm>
                <a:off x="2668667" y="4172138"/>
                <a:ext cx="238016" cy="238016"/>
              </a:xfrm>
              <a:prstGeom prst="ellipse">
                <a:avLst/>
              </a:prstGeom>
              <a:solidFill>
                <a:schemeClr val="accent1">
                  <a:lumMod val="60000"/>
                  <a:lumOff val="40000"/>
                </a:schemeClr>
              </a:solidFill>
              <a:ln>
                <a:solidFill>
                  <a:schemeClr val="accent1">
                    <a:lumMod val="60000"/>
                    <a:lumOff val="40000"/>
                  </a:schemeClr>
                </a:solidFill>
              </a:ln>
            </p:spPr>
            <p:txBody>
              <a:bodyPr wrap="square" lIns="0" tIns="0" rIns="0" bIns="0" rtlCol="0" anchor="ctr" anchorCtr="0">
                <a:noAutofit/>
              </a:bodyPr>
              <a:lstStyle/>
              <a:p>
                <a:pPr algn="ctr"/>
                <a:r>
                  <a:rPr lang="en-GB" b="1" dirty="0">
                    <a:latin typeface="Century Gothic" panose="020B0502020202020204" pitchFamily="34" charset="0"/>
                  </a:rPr>
                  <a:t>1</a:t>
                </a:r>
                <a:endParaRPr lang="en-GB" sz="2000" b="1" dirty="0">
                  <a:latin typeface="Century Gothic" panose="020B0502020202020204" pitchFamily="34" charset="0"/>
                </a:endParaRPr>
              </a:p>
            </p:txBody>
          </p:sp>
        </p:grpSp>
      </p:grpSp>
    </p:spTree>
    <p:extLst>
      <p:ext uri="{BB962C8B-B14F-4D97-AF65-F5344CB8AC3E}">
        <p14:creationId xmlns:p14="http://schemas.microsoft.com/office/powerpoint/2010/main" val="164239570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76A6AD71-A950-463B-B032-897D02D83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8F11D-A449-4684-B8E0-461263A2E192}">
  <ds:schemaRefs>
    <ds:schemaRef ds:uri="86144f90-c7b6-48d0-aae5-f5e9e48cc3df"/>
    <ds:schemaRef ds:uri="http://www.w3.org/XML/1998/namespace"/>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0f0ae0ff-29c4-4766-b250-c1a9bee8d430"/>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80</TotalTime>
  <Words>882</Words>
  <Application>Microsoft Office PowerPoint</Application>
  <PresentationFormat>On-screen Show (4:3)</PresentationFormat>
  <Paragraphs>529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Vanessa Brown</cp:lastModifiedBy>
  <cp:revision>48</cp:revision>
  <dcterms:created xsi:type="dcterms:W3CDTF">2018-03-17T10:08:43Z</dcterms:created>
  <dcterms:modified xsi:type="dcterms:W3CDTF">2020-10-18T13:42:29Z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2048">
    <vt:lpwstr>186</vt:lpwstr>
  </property>
</Properties>
</file>