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381" r:id="rId5"/>
    <p:sldId id="256" r:id="rId6"/>
    <p:sldId id="366" r:id="rId7"/>
    <p:sldId id="365" r:id="rId8"/>
    <p:sldId id="368" r:id="rId9"/>
    <p:sldId id="360" r:id="rId10"/>
    <p:sldId id="369" r:id="rId11"/>
    <p:sldId id="370" r:id="rId12"/>
    <p:sldId id="371" r:id="rId13"/>
    <p:sldId id="372" r:id="rId14"/>
    <p:sldId id="373" r:id="rId15"/>
    <p:sldId id="374" r:id="rId16"/>
    <p:sldId id="375" r:id="rId17"/>
    <p:sldId id="355" r:id="rId18"/>
    <p:sldId id="376" r:id="rId19"/>
    <p:sldId id="382" r:id="rId20"/>
    <p:sldId id="383" r:id="rId21"/>
    <p:sldId id="384" r:id="rId22"/>
    <p:sldId id="367" r:id="rId23"/>
    <p:sldId id="379" r:id="rId24"/>
    <p:sldId id="380"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FFBE36C-BAC8-4263-8F26-3CDDB41DBD20}" v="1" dt="2019-08-02T11:08:46.56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88" d="100"/>
          <a:sy n="88" d="100"/>
        </p:scale>
        <p:origin x="1306"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uise Pezzaioli" userId="360b41a0-b242-48d2-b707-f5fa57585d53" providerId="ADAL" clId="{3F0C83ED-895A-4D23-BED2-864A6F63B286}"/>
    <pc:docChg chg="undo redo custSel addSld delSld modSld sldOrd">
      <pc:chgData name="Louise Pezzaioli" userId="360b41a0-b242-48d2-b707-f5fa57585d53" providerId="ADAL" clId="{3F0C83ED-895A-4D23-BED2-864A6F63B286}" dt="2019-07-31T12:34:38.643" v="3275" actId="20577"/>
      <pc:docMkLst>
        <pc:docMk/>
      </pc:docMkLst>
      <pc:sldChg chg="modSp">
        <pc:chgData name="Louise Pezzaioli" userId="360b41a0-b242-48d2-b707-f5fa57585d53" providerId="ADAL" clId="{3F0C83ED-895A-4D23-BED2-864A6F63B286}" dt="2019-07-31T10:38:14.541" v="176"/>
        <pc:sldMkLst>
          <pc:docMk/>
          <pc:sldMk cId="2637481266" sldId="256"/>
        </pc:sldMkLst>
        <pc:spChg chg="mod">
          <ac:chgData name="Louise Pezzaioli" userId="360b41a0-b242-48d2-b707-f5fa57585d53" providerId="ADAL" clId="{3F0C83ED-895A-4D23-BED2-864A6F63B286}" dt="2019-07-31T10:36:31.959" v="80" actId="20577"/>
          <ac:spMkLst>
            <pc:docMk/>
            <pc:sldMk cId="2637481266" sldId="256"/>
            <ac:spMk id="7" creationId="{277FDC6C-B99A-4ED8-B341-A52126824B67}"/>
          </ac:spMkLst>
        </pc:spChg>
        <pc:spChg chg="mod">
          <ac:chgData name="Louise Pezzaioli" userId="360b41a0-b242-48d2-b707-f5fa57585d53" providerId="ADAL" clId="{3F0C83ED-895A-4D23-BED2-864A6F63B286}" dt="2019-07-31T10:38:14.541" v="176"/>
          <ac:spMkLst>
            <pc:docMk/>
            <pc:sldMk cId="2637481266" sldId="256"/>
            <ac:spMk id="19" creationId="{5252A847-DE45-4FA3-A1F8-EEBEB845FF8E}"/>
          </ac:spMkLst>
        </pc:spChg>
      </pc:sldChg>
      <pc:sldChg chg="addSp delSp modSp">
        <pc:chgData name="Louise Pezzaioli" userId="360b41a0-b242-48d2-b707-f5fa57585d53" providerId="ADAL" clId="{3F0C83ED-895A-4D23-BED2-864A6F63B286}" dt="2019-07-31T12:28:09.819" v="2919" actId="20577"/>
        <pc:sldMkLst>
          <pc:docMk/>
          <pc:sldMk cId="636014570" sldId="314"/>
        </pc:sldMkLst>
        <pc:spChg chg="mod">
          <ac:chgData name="Louise Pezzaioli" userId="360b41a0-b242-48d2-b707-f5fa57585d53" providerId="ADAL" clId="{3F0C83ED-895A-4D23-BED2-864A6F63B286}" dt="2019-07-31T10:36:56.598" v="90" actId="20577"/>
          <ac:spMkLst>
            <pc:docMk/>
            <pc:sldMk cId="636014570" sldId="314"/>
            <ac:spMk id="7" creationId="{84B107DC-B90C-4A45-B422-BA8DE29C2552}"/>
          </ac:spMkLst>
        </pc:spChg>
        <pc:spChg chg="add mod">
          <ac:chgData name="Louise Pezzaioli" userId="360b41a0-b242-48d2-b707-f5fa57585d53" providerId="ADAL" clId="{3F0C83ED-895A-4D23-BED2-864A6F63B286}" dt="2019-07-31T12:23:04.883" v="2624" actId="20577"/>
          <ac:spMkLst>
            <pc:docMk/>
            <pc:sldMk cId="636014570" sldId="314"/>
            <ac:spMk id="9" creationId="{899332DC-864C-41D8-A330-A3F73EC472E0}"/>
          </ac:spMkLst>
        </pc:spChg>
        <pc:spChg chg="mod">
          <ac:chgData name="Louise Pezzaioli" userId="360b41a0-b242-48d2-b707-f5fa57585d53" providerId="ADAL" clId="{3F0C83ED-895A-4D23-BED2-864A6F63B286}" dt="2019-07-31T12:22:07.955" v="2516" actId="20577"/>
          <ac:spMkLst>
            <pc:docMk/>
            <pc:sldMk cId="636014570" sldId="314"/>
            <ac:spMk id="19" creationId="{5252A847-DE45-4FA3-A1F8-EEBEB845FF8E}"/>
          </ac:spMkLst>
        </pc:spChg>
        <pc:graphicFrameChg chg="add del mod">
          <ac:chgData name="Louise Pezzaioli" userId="360b41a0-b242-48d2-b707-f5fa57585d53" providerId="ADAL" clId="{3F0C83ED-895A-4D23-BED2-864A6F63B286}" dt="2019-07-31T12:24:24.011" v="2787" actId="478"/>
          <ac:graphicFrameMkLst>
            <pc:docMk/>
            <pc:sldMk cId="636014570" sldId="314"/>
            <ac:graphicFrameMk id="10" creationId="{C0BAAFD0-4EB4-41C0-A8A6-B8A19947ED12}"/>
          </ac:graphicFrameMkLst>
        </pc:graphicFrameChg>
        <pc:graphicFrameChg chg="add del mod">
          <ac:chgData name="Louise Pezzaioli" userId="360b41a0-b242-48d2-b707-f5fa57585d53" providerId="ADAL" clId="{3F0C83ED-895A-4D23-BED2-864A6F63B286}" dt="2019-07-31T12:24:24.011" v="2787" actId="478"/>
          <ac:graphicFrameMkLst>
            <pc:docMk/>
            <pc:sldMk cId="636014570" sldId="314"/>
            <ac:graphicFrameMk id="11" creationId="{1D1D3224-6B71-4E6F-81A3-E346806DD729}"/>
          </ac:graphicFrameMkLst>
        </pc:graphicFrameChg>
        <pc:graphicFrameChg chg="add modGraphic">
          <ac:chgData name="Louise Pezzaioli" userId="360b41a0-b242-48d2-b707-f5fa57585d53" providerId="ADAL" clId="{3F0C83ED-895A-4D23-BED2-864A6F63B286}" dt="2019-07-31T12:28:09.819" v="2919" actId="20577"/>
          <ac:graphicFrameMkLst>
            <pc:docMk/>
            <pc:sldMk cId="636014570" sldId="314"/>
            <ac:graphicFrameMk id="12" creationId="{88783ACA-EF6C-4BE5-A18C-9848FA269658}"/>
          </ac:graphicFrameMkLst>
        </pc:graphicFrameChg>
        <pc:graphicFrameChg chg="add">
          <ac:chgData name="Louise Pezzaioli" userId="360b41a0-b242-48d2-b707-f5fa57585d53" providerId="ADAL" clId="{3F0C83ED-895A-4D23-BED2-864A6F63B286}" dt="2019-07-31T12:24:24.773" v="2788"/>
          <ac:graphicFrameMkLst>
            <pc:docMk/>
            <pc:sldMk cId="636014570" sldId="314"/>
            <ac:graphicFrameMk id="13" creationId="{91D1C58D-4084-4AAB-9EE0-D20F0C669118}"/>
          </ac:graphicFrameMkLst>
        </pc:graphicFrameChg>
        <pc:picChg chg="add mod">
          <ac:chgData name="Louise Pezzaioli" userId="360b41a0-b242-48d2-b707-f5fa57585d53" providerId="ADAL" clId="{3F0C83ED-895A-4D23-BED2-864A6F63B286}" dt="2019-07-31T12:22:01.135" v="2513" actId="1036"/>
          <ac:picMkLst>
            <pc:docMk/>
            <pc:sldMk cId="636014570" sldId="314"/>
            <ac:picMk id="6" creationId="{2294A2DF-CAE3-4D2C-8556-AD835332F233}"/>
          </ac:picMkLst>
        </pc:picChg>
      </pc:sldChg>
      <pc:sldChg chg="addSp modSp">
        <pc:chgData name="Louise Pezzaioli" userId="360b41a0-b242-48d2-b707-f5fa57585d53" providerId="ADAL" clId="{3F0C83ED-895A-4D23-BED2-864A6F63B286}" dt="2019-07-31T12:18:56.770" v="2267" actId="20577"/>
        <pc:sldMkLst>
          <pc:docMk/>
          <pc:sldMk cId="1071900124" sldId="355"/>
        </pc:sldMkLst>
        <pc:spChg chg="mod">
          <ac:chgData name="Louise Pezzaioli" userId="360b41a0-b242-48d2-b707-f5fa57585d53" providerId="ADAL" clId="{3F0C83ED-895A-4D23-BED2-864A6F63B286}" dt="2019-07-31T10:36:53.495" v="88" actId="20577"/>
          <ac:spMkLst>
            <pc:docMk/>
            <pc:sldMk cId="1071900124" sldId="355"/>
            <ac:spMk id="7" creationId="{F2267ACB-233E-41BC-B01B-8F3DC45483E4}"/>
          </ac:spMkLst>
        </pc:spChg>
        <pc:spChg chg="add mod">
          <ac:chgData name="Louise Pezzaioli" userId="360b41a0-b242-48d2-b707-f5fa57585d53" providerId="ADAL" clId="{3F0C83ED-895A-4D23-BED2-864A6F63B286}" dt="2019-07-31T12:16:48.866" v="2181" actId="1035"/>
          <ac:spMkLst>
            <pc:docMk/>
            <pc:sldMk cId="1071900124" sldId="355"/>
            <ac:spMk id="15" creationId="{C55A561C-9A53-4B1F-B295-0B28FD04925A}"/>
          </ac:spMkLst>
        </pc:spChg>
        <pc:spChg chg="add mod">
          <ac:chgData name="Louise Pezzaioli" userId="360b41a0-b242-48d2-b707-f5fa57585d53" providerId="ADAL" clId="{3F0C83ED-895A-4D23-BED2-864A6F63B286}" dt="2019-07-31T12:16:48.866" v="2181" actId="1035"/>
          <ac:spMkLst>
            <pc:docMk/>
            <pc:sldMk cId="1071900124" sldId="355"/>
            <ac:spMk id="16" creationId="{1B815067-1062-487C-8F8E-B52D960E3358}"/>
          </ac:spMkLst>
        </pc:spChg>
        <pc:spChg chg="add mod">
          <ac:chgData name="Louise Pezzaioli" userId="360b41a0-b242-48d2-b707-f5fa57585d53" providerId="ADAL" clId="{3F0C83ED-895A-4D23-BED2-864A6F63B286}" dt="2019-07-31T12:16:48.866" v="2181" actId="1035"/>
          <ac:spMkLst>
            <pc:docMk/>
            <pc:sldMk cId="1071900124" sldId="355"/>
            <ac:spMk id="17" creationId="{A68D4255-0332-4F0A-8A69-4623CB19E2AA}"/>
          </ac:spMkLst>
        </pc:spChg>
        <pc:spChg chg="mod">
          <ac:chgData name="Louise Pezzaioli" userId="360b41a0-b242-48d2-b707-f5fa57585d53" providerId="ADAL" clId="{3F0C83ED-895A-4D23-BED2-864A6F63B286}" dt="2019-07-31T12:14:00.130" v="1968" actId="20577"/>
          <ac:spMkLst>
            <pc:docMk/>
            <pc:sldMk cId="1071900124" sldId="355"/>
            <ac:spMk id="19" creationId="{5252A847-DE45-4FA3-A1F8-EEBEB845FF8E}"/>
          </ac:spMkLst>
        </pc:spChg>
        <pc:spChg chg="add mod">
          <ac:chgData name="Louise Pezzaioli" userId="360b41a0-b242-48d2-b707-f5fa57585d53" providerId="ADAL" clId="{3F0C83ED-895A-4D23-BED2-864A6F63B286}" dt="2019-07-31T12:18:25.549" v="2250" actId="208"/>
          <ac:spMkLst>
            <pc:docMk/>
            <pc:sldMk cId="1071900124" sldId="355"/>
            <ac:spMk id="20" creationId="{16F461D4-8B13-4413-AD46-D7D286D29F9F}"/>
          </ac:spMkLst>
        </pc:spChg>
        <pc:spChg chg="add mod">
          <ac:chgData name="Louise Pezzaioli" userId="360b41a0-b242-48d2-b707-f5fa57585d53" providerId="ADAL" clId="{3F0C83ED-895A-4D23-BED2-864A6F63B286}" dt="2019-07-31T12:18:25.549" v="2250" actId="208"/>
          <ac:spMkLst>
            <pc:docMk/>
            <pc:sldMk cId="1071900124" sldId="355"/>
            <ac:spMk id="21" creationId="{0CAD0F76-96E2-432A-BEE3-35D448B48E70}"/>
          </ac:spMkLst>
        </pc:spChg>
        <pc:spChg chg="add mod">
          <ac:chgData name="Louise Pezzaioli" userId="360b41a0-b242-48d2-b707-f5fa57585d53" providerId="ADAL" clId="{3F0C83ED-895A-4D23-BED2-864A6F63B286}" dt="2019-07-31T12:16:48.866" v="2181" actId="1035"/>
          <ac:spMkLst>
            <pc:docMk/>
            <pc:sldMk cId="1071900124" sldId="355"/>
            <ac:spMk id="22" creationId="{D015B61D-E35A-4D34-9B0E-809A50AA8568}"/>
          </ac:spMkLst>
        </pc:spChg>
        <pc:spChg chg="add mod">
          <ac:chgData name="Louise Pezzaioli" userId="360b41a0-b242-48d2-b707-f5fa57585d53" providerId="ADAL" clId="{3F0C83ED-895A-4D23-BED2-864A6F63B286}" dt="2019-07-31T12:16:48.866" v="2181" actId="1035"/>
          <ac:spMkLst>
            <pc:docMk/>
            <pc:sldMk cId="1071900124" sldId="355"/>
            <ac:spMk id="23" creationId="{B97E2C5B-4F81-4378-AE83-8504E279CAAB}"/>
          </ac:spMkLst>
        </pc:spChg>
        <pc:spChg chg="add mod">
          <ac:chgData name="Louise Pezzaioli" userId="360b41a0-b242-48d2-b707-f5fa57585d53" providerId="ADAL" clId="{3F0C83ED-895A-4D23-BED2-864A6F63B286}" dt="2019-07-31T12:16:48.866" v="2181" actId="1035"/>
          <ac:spMkLst>
            <pc:docMk/>
            <pc:sldMk cId="1071900124" sldId="355"/>
            <ac:spMk id="24" creationId="{1E8060DA-6394-421A-B013-240CA1F2198C}"/>
          </ac:spMkLst>
        </pc:spChg>
        <pc:graphicFrameChg chg="add mod modGraphic">
          <ac:chgData name="Louise Pezzaioli" userId="360b41a0-b242-48d2-b707-f5fa57585d53" providerId="ADAL" clId="{3F0C83ED-895A-4D23-BED2-864A6F63B286}" dt="2019-07-31T12:18:39.139" v="2261" actId="20577"/>
          <ac:graphicFrameMkLst>
            <pc:docMk/>
            <pc:sldMk cId="1071900124" sldId="355"/>
            <ac:graphicFrameMk id="6" creationId="{683945FE-1F75-4937-9478-648D9E306F55}"/>
          </ac:graphicFrameMkLst>
        </pc:graphicFrameChg>
        <pc:graphicFrameChg chg="add mod modGraphic">
          <ac:chgData name="Louise Pezzaioli" userId="360b41a0-b242-48d2-b707-f5fa57585d53" providerId="ADAL" clId="{3F0C83ED-895A-4D23-BED2-864A6F63B286}" dt="2019-07-31T12:18:37.210" v="2260" actId="20577"/>
          <ac:graphicFrameMkLst>
            <pc:docMk/>
            <pc:sldMk cId="1071900124" sldId="355"/>
            <ac:graphicFrameMk id="9" creationId="{B2FABE58-7B7E-4395-B6B5-1582EC9F12C4}"/>
          </ac:graphicFrameMkLst>
        </pc:graphicFrameChg>
        <pc:graphicFrameChg chg="add mod modGraphic">
          <ac:chgData name="Louise Pezzaioli" userId="360b41a0-b242-48d2-b707-f5fa57585d53" providerId="ADAL" clId="{3F0C83ED-895A-4D23-BED2-864A6F63B286}" dt="2019-07-31T12:18:50.122" v="2264" actId="20577"/>
          <ac:graphicFrameMkLst>
            <pc:docMk/>
            <pc:sldMk cId="1071900124" sldId="355"/>
            <ac:graphicFrameMk id="10" creationId="{8622970B-DDC6-4B9A-9D13-AFBD77D1C778}"/>
          </ac:graphicFrameMkLst>
        </pc:graphicFrameChg>
        <pc:graphicFrameChg chg="add mod modGraphic">
          <ac:chgData name="Louise Pezzaioli" userId="360b41a0-b242-48d2-b707-f5fa57585d53" providerId="ADAL" clId="{3F0C83ED-895A-4D23-BED2-864A6F63B286}" dt="2019-07-31T12:18:56.770" v="2267" actId="20577"/>
          <ac:graphicFrameMkLst>
            <pc:docMk/>
            <pc:sldMk cId="1071900124" sldId="355"/>
            <ac:graphicFrameMk id="11" creationId="{C6D4F17E-2BAD-4B97-A4EC-83DB656DB8C5}"/>
          </ac:graphicFrameMkLst>
        </pc:graphicFrameChg>
        <pc:graphicFrameChg chg="add mod modGraphic">
          <ac:chgData name="Louise Pezzaioli" userId="360b41a0-b242-48d2-b707-f5fa57585d53" providerId="ADAL" clId="{3F0C83ED-895A-4D23-BED2-864A6F63B286}" dt="2019-07-31T12:18:34.627" v="2258" actId="20577"/>
          <ac:graphicFrameMkLst>
            <pc:docMk/>
            <pc:sldMk cId="1071900124" sldId="355"/>
            <ac:graphicFrameMk id="12" creationId="{5E140882-D238-4D09-A99D-9A27883A5C7B}"/>
          </ac:graphicFrameMkLst>
        </pc:graphicFrameChg>
        <pc:graphicFrameChg chg="add mod modGraphic">
          <ac:chgData name="Louise Pezzaioli" userId="360b41a0-b242-48d2-b707-f5fa57585d53" providerId="ADAL" clId="{3F0C83ED-895A-4D23-BED2-864A6F63B286}" dt="2019-07-31T12:18:54.938" v="2265" actId="20577"/>
          <ac:graphicFrameMkLst>
            <pc:docMk/>
            <pc:sldMk cId="1071900124" sldId="355"/>
            <ac:graphicFrameMk id="13" creationId="{D62B2C23-3176-4703-9603-21DA5B996E61}"/>
          </ac:graphicFrameMkLst>
        </pc:graphicFrameChg>
        <pc:graphicFrameChg chg="add mod">
          <ac:chgData name="Louise Pezzaioli" userId="360b41a0-b242-48d2-b707-f5fa57585d53" providerId="ADAL" clId="{3F0C83ED-895A-4D23-BED2-864A6F63B286}" dt="2019-07-31T12:16:48.866" v="2181" actId="1035"/>
          <ac:graphicFrameMkLst>
            <pc:docMk/>
            <pc:sldMk cId="1071900124" sldId="355"/>
            <ac:graphicFrameMk id="14" creationId="{E326674F-EA7A-4F55-8F78-387248811865}"/>
          </ac:graphicFrameMkLst>
        </pc:graphicFrameChg>
        <pc:graphicFrameChg chg="add mod modGraphic">
          <ac:chgData name="Louise Pezzaioli" userId="360b41a0-b242-48d2-b707-f5fa57585d53" providerId="ADAL" clId="{3F0C83ED-895A-4D23-BED2-864A6F63B286}" dt="2019-07-31T12:18:14.330" v="2205" actId="20577"/>
          <ac:graphicFrameMkLst>
            <pc:docMk/>
            <pc:sldMk cId="1071900124" sldId="355"/>
            <ac:graphicFrameMk id="25" creationId="{3AFC741A-6BDB-4F0C-AEEB-303D56D22243}"/>
          </ac:graphicFrameMkLst>
        </pc:graphicFrameChg>
      </pc:sldChg>
      <pc:sldChg chg="addSp delSp modSp">
        <pc:chgData name="Louise Pezzaioli" userId="360b41a0-b242-48d2-b707-f5fa57585d53" providerId="ADAL" clId="{3F0C83ED-895A-4D23-BED2-864A6F63B286}" dt="2019-07-31T10:56:20.607" v="886" actId="478"/>
        <pc:sldMkLst>
          <pc:docMk/>
          <pc:sldMk cId="36917022" sldId="360"/>
        </pc:sldMkLst>
        <pc:spChg chg="add mod">
          <ac:chgData name="Louise Pezzaioli" userId="360b41a0-b242-48d2-b707-f5fa57585d53" providerId="ADAL" clId="{3F0C83ED-895A-4D23-BED2-864A6F63B286}" dt="2019-07-31T10:46:31.023" v="511" actId="1036"/>
          <ac:spMkLst>
            <pc:docMk/>
            <pc:sldMk cId="36917022" sldId="360"/>
            <ac:spMk id="6" creationId="{205736C7-5494-4072-B14A-8DA154430DBD}"/>
          </ac:spMkLst>
        </pc:spChg>
        <pc:spChg chg="mod">
          <ac:chgData name="Louise Pezzaioli" userId="360b41a0-b242-48d2-b707-f5fa57585d53" providerId="ADAL" clId="{3F0C83ED-895A-4D23-BED2-864A6F63B286}" dt="2019-07-31T10:36:50.007" v="86" actId="20577"/>
          <ac:spMkLst>
            <pc:docMk/>
            <pc:sldMk cId="36917022" sldId="360"/>
            <ac:spMk id="7" creationId="{B632E459-9B27-4467-B89C-78410207B713}"/>
          </ac:spMkLst>
        </pc:spChg>
        <pc:spChg chg="mod topLvl">
          <ac:chgData name="Louise Pezzaioli" userId="360b41a0-b242-48d2-b707-f5fa57585d53" providerId="ADAL" clId="{3F0C83ED-895A-4D23-BED2-864A6F63B286}" dt="2019-07-31T10:54:23.952" v="816" actId="1037"/>
          <ac:spMkLst>
            <pc:docMk/>
            <pc:sldMk cId="36917022" sldId="360"/>
            <ac:spMk id="11" creationId="{30D5B64D-EC85-46B7-84CE-65F30A12D77C}"/>
          </ac:spMkLst>
        </pc:spChg>
        <pc:spChg chg="mod topLvl">
          <ac:chgData name="Louise Pezzaioli" userId="360b41a0-b242-48d2-b707-f5fa57585d53" providerId="ADAL" clId="{3F0C83ED-895A-4D23-BED2-864A6F63B286}" dt="2019-07-31T10:54:23.952" v="816" actId="1037"/>
          <ac:spMkLst>
            <pc:docMk/>
            <pc:sldMk cId="36917022" sldId="360"/>
            <ac:spMk id="12" creationId="{3E2428FD-E375-45B8-A6C5-F93EDAD3D275}"/>
          </ac:spMkLst>
        </pc:spChg>
        <pc:spChg chg="mod topLvl">
          <ac:chgData name="Louise Pezzaioli" userId="360b41a0-b242-48d2-b707-f5fa57585d53" providerId="ADAL" clId="{3F0C83ED-895A-4D23-BED2-864A6F63B286}" dt="2019-07-31T10:54:23.952" v="816" actId="1037"/>
          <ac:spMkLst>
            <pc:docMk/>
            <pc:sldMk cId="36917022" sldId="360"/>
            <ac:spMk id="13" creationId="{4955CB33-C864-4976-AF16-10E0EFF0C767}"/>
          </ac:spMkLst>
        </pc:spChg>
        <pc:spChg chg="del mod topLvl">
          <ac:chgData name="Louise Pezzaioli" userId="360b41a0-b242-48d2-b707-f5fa57585d53" providerId="ADAL" clId="{3F0C83ED-895A-4D23-BED2-864A6F63B286}" dt="2019-07-31T10:47:08.735" v="534" actId="478"/>
          <ac:spMkLst>
            <pc:docMk/>
            <pc:sldMk cId="36917022" sldId="360"/>
            <ac:spMk id="14" creationId="{CE9A918C-1314-4FDD-8F5C-74A9DB699DC0}"/>
          </ac:spMkLst>
        </pc:spChg>
        <pc:spChg chg="del mod topLvl">
          <ac:chgData name="Louise Pezzaioli" userId="360b41a0-b242-48d2-b707-f5fa57585d53" providerId="ADAL" clId="{3F0C83ED-895A-4D23-BED2-864A6F63B286}" dt="2019-07-31T10:47:32.007" v="550" actId="478"/>
          <ac:spMkLst>
            <pc:docMk/>
            <pc:sldMk cId="36917022" sldId="360"/>
            <ac:spMk id="15" creationId="{AF058D27-EDBE-4670-B238-9D7A732BF3D4}"/>
          </ac:spMkLst>
        </pc:spChg>
        <pc:spChg chg="mod topLvl">
          <ac:chgData name="Louise Pezzaioli" userId="360b41a0-b242-48d2-b707-f5fa57585d53" providerId="ADAL" clId="{3F0C83ED-895A-4D23-BED2-864A6F63B286}" dt="2019-07-31T10:54:23.952" v="816" actId="1037"/>
          <ac:spMkLst>
            <pc:docMk/>
            <pc:sldMk cId="36917022" sldId="360"/>
            <ac:spMk id="16" creationId="{91F74202-1C73-432D-92C0-F75C1A7D17CE}"/>
          </ac:spMkLst>
        </pc:spChg>
        <pc:spChg chg="mod topLvl">
          <ac:chgData name="Louise Pezzaioli" userId="360b41a0-b242-48d2-b707-f5fa57585d53" providerId="ADAL" clId="{3F0C83ED-895A-4D23-BED2-864A6F63B286}" dt="2019-07-31T10:54:23.952" v="816" actId="1037"/>
          <ac:spMkLst>
            <pc:docMk/>
            <pc:sldMk cId="36917022" sldId="360"/>
            <ac:spMk id="17" creationId="{81CBDF11-AC1B-41AF-8DE7-EAF1E8F0CEAE}"/>
          </ac:spMkLst>
        </pc:spChg>
        <pc:spChg chg="add del mod">
          <ac:chgData name="Louise Pezzaioli" userId="360b41a0-b242-48d2-b707-f5fa57585d53" providerId="ADAL" clId="{3F0C83ED-895A-4D23-BED2-864A6F63B286}" dt="2019-07-31T10:56:14.964" v="881" actId="20577"/>
          <ac:spMkLst>
            <pc:docMk/>
            <pc:sldMk cId="36917022" sldId="360"/>
            <ac:spMk id="19" creationId="{5252A847-DE45-4FA3-A1F8-EEBEB845FF8E}"/>
          </ac:spMkLst>
        </pc:spChg>
        <pc:spChg chg="del mod topLvl">
          <ac:chgData name="Louise Pezzaioli" userId="360b41a0-b242-48d2-b707-f5fa57585d53" providerId="ADAL" clId="{3F0C83ED-895A-4D23-BED2-864A6F63B286}" dt="2019-07-31T10:47:32.535" v="551" actId="478"/>
          <ac:spMkLst>
            <pc:docMk/>
            <pc:sldMk cId="36917022" sldId="360"/>
            <ac:spMk id="20" creationId="{4251526D-DDAF-498F-A6BA-438CD7BDA4B1}"/>
          </ac:spMkLst>
        </pc:spChg>
        <pc:spChg chg="del mod topLvl">
          <ac:chgData name="Louise Pezzaioli" userId="360b41a0-b242-48d2-b707-f5fa57585d53" providerId="ADAL" clId="{3F0C83ED-895A-4D23-BED2-864A6F63B286}" dt="2019-07-31T10:47:34.119" v="553" actId="478"/>
          <ac:spMkLst>
            <pc:docMk/>
            <pc:sldMk cId="36917022" sldId="360"/>
            <ac:spMk id="21" creationId="{69801BC3-EAA6-45D3-B597-33CCB597D85B}"/>
          </ac:spMkLst>
        </pc:spChg>
        <pc:spChg chg="del mod topLvl">
          <ac:chgData name="Louise Pezzaioli" userId="360b41a0-b242-48d2-b707-f5fa57585d53" providerId="ADAL" clId="{3F0C83ED-895A-4D23-BED2-864A6F63B286}" dt="2019-07-31T10:47:33.471" v="552" actId="478"/>
          <ac:spMkLst>
            <pc:docMk/>
            <pc:sldMk cId="36917022" sldId="360"/>
            <ac:spMk id="22" creationId="{9D565441-B066-4F88-950D-273CF3B72BAF}"/>
          </ac:spMkLst>
        </pc:spChg>
        <pc:spChg chg="add mod">
          <ac:chgData name="Louise Pezzaioli" userId="360b41a0-b242-48d2-b707-f5fa57585d53" providerId="ADAL" clId="{3F0C83ED-895A-4D23-BED2-864A6F63B286}" dt="2019-07-31T10:54:23.952" v="816" actId="1037"/>
          <ac:spMkLst>
            <pc:docMk/>
            <pc:sldMk cId="36917022" sldId="360"/>
            <ac:spMk id="23" creationId="{713DED89-381B-43CB-A7D0-4F8282D30803}"/>
          </ac:spMkLst>
        </pc:spChg>
        <pc:spChg chg="add mod">
          <ac:chgData name="Louise Pezzaioli" userId="360b41a0-b242-48d2-b707-f5fa57585d53" providerId="ADAL" clId="{3F0C83ED-895A-4D23-BED2-864A6F63B286}" dt="2019-07-31T10:54:23.952" v="816" actId="1037"/>
          <ac:spMkLst>
            <pc:docMk/>
            <pc:sldMk cId="36917022" sldId="360"/>
            <ac:spMk id="24" creationId="{7FE3BE73-9F45-44EB-8A27-04F506058F95}"/>
          </ac:spMkLst>
        </pc:spChg>
        <pc:spChg chg="add mod">
          <ac:chgData name="Louise Pezzaioli" userId="360b41a0-b242-48d2-b707-f5fa57585d53" providerId="ADAL" clId="{3F0C83ED-895A-4D23-BED2-864A6F63B286}" dt="2019-07-31T10:54:23.952" v="816" actId="1037"/>
          <ac:spMkLst>
            <pc:docMk/>
            <pc:sldMk cId="36917022" sldId="360"/>
            <ac:spMk id="25" creationId="{B90FE58D-C462-4512-80DE-A0341766F9D1}"/>
          </ac:spMkLst>
        </pc:spChg>
        <pc:spChg chg="add del mod">
          <ac:chgData name="Louise Pezzaioli" userId="360b41a0-b242-48d2-b707-f5fa57585d53" providerId="ADAL" clId="{3F0C83ED-895A-4D23-BED2-864A6F63B286}" dt="2019-07-31T10:56:20.607" v="886" actId="478"/>
          <ac:spMkLst>
            <pc:docMk/>
            <pc:sldMk cId="36917022" sldId="360"/>
            <ac:spMk id="27" creationId="{640DCF9C-5996-4EBC-AA4B-4F3938468CAB}"/>
          </ac:spMkLst>
        </pc:spChg>
        <pc:spChg chg="add del mod">
          <ac:chgData name="Louise Pezzaioli" userId="360b41a0-b242-48d2-b707-f5fa57585d53" providerId="ADAL" clId="{3F0C83ED-895A-4D23-BED2-864A6F63B286}" dt="2019-07-31T10:56:20.607" v="886" actId="478"/>
          <ac:spMkLst>
            <pc:docMk/>
            <pc:sldMk cId="36917022" sldId="360"/>
            <ac:spMk id="28" creationId="{D7B93207-1B83-42BA-AB51-15103C21B82B}"/>
          </ac:spMkLst>
        </pc:spChg>
        <pc:spChg chg="add del mod">
          <ac:chgData name="Louise Pezzaioli" userId="360b41a0-b242-48d2-b707-f5fa57585d53" providerId="ADAL" clId="{3F0C83ED-895A-4D23-BED2-864A6F63B286}" dt="2019-07-31T10:56:20.607" v="886" actId="478"/>
          <ac:spMkLst>
            <pc:docMk/>
            <pc:sldMk cId="36917022" sldId="360"/>
            <ac:spMk id="29" creationId="{66A243E5-A00A-4FD1-BA58-7663342055F9}"/>
          </ac:spMkLst>
        </pc:spChg>
        <pc:spChg chg="add del mod">
          <ac:chgData name="Louise Pezzaioli" userId="360b41a0-b242-48d2-b707-f5fa57585d53" providerId="ADAL" clId="{3F0C83ED-895A-4D23-BED2-864A6F63B286}" dt="2019-07-31T10:51:45.231" v="704" actId="478"/>
          <ac:spMkLst>
            <pc:docMk/>
            <pc:sldMk cId="36917022" sldId="360"/>
            <ac:spMk id="30" creationId="{FF646E41-2323-491C-B3D8-E34DDE7DC751}"/>
          </ac:spMkLst>
        </pc:spChg>
        <pc:spChg chg="add del mod">
          <ac:chgData name="Louise Pezzaioli" userId="360b41a0-b242-48d2-b707-f5fa57585d53" providerId="ADAL" clId="{3F0C83ED-895A-4D23-BED2-864A6F63B286}" dt="2019-07-31T10:51:45.231" v="704" actId="478"/>
          <ac:spMkLst>
            <pc:docMk/>
            <pc:sldMk cId="36917022" sldId="360"/>
            <ac:spMk id="31" creationId="{0C630274-2334-49EC-97F1-027A1948B8C5}"/>
          </ac:spMkLst>
        </pc:spChg>
        <pc:spChg chg="add del mod">
          <ac:chgData name="Louise Pezzaioli" userId="360b41a0-b242-48d2-b707-f5fa57585d53" providerId="ADAL" clId="{3F0C83ED-895A-4D23-BED2-864A6F63B286}" dt="2019-07-31T10:51:45.231" v="704" actId="478"/>
          <ac:spMkLst>
            <pc:docMk/>
            <pc:sldMk cId="36917022" sldId="360"/>
            <ac:spMk id="32" creationId="{1F0CF7C2-9E07-40B5-B96F-2192DE813813}"/>
          </ac:spMkLst>
        </pc:spChg>
        <pc:spChg chg="add del mod">
          <ac:chgData name="Louise Pezzaioli" userId="360b41a0-b242-48d2-b707-f5fa57585d53" providerId="ADAL" clId="{3F0C83ED-895A-4D23-BED2-864A6F63B286}" dt="2019-07-31T10:56:20.607" v="886" actId="478"/>
          <ac:spMkLst>
            <pc:docMk/>
            <pc:sldMk cId="36917022" sldId="360"/>
            <ac:spMk id="34" creationId="{B17799D5-062D-45CB-8B06-E94D165AF08D}"/>
          </ac:spMkLst>
        </pc:spChg>
        <pc:spChg chg="add del mod">
          <ac:chgData name="Louise Pezzaioli" userId="360b41a0-b242-48d2-b707-f5fa57585d53" providerId="ADAL" clId="{3F0C83ED-895A-4D23-BED2-864A6F63B286}" dt="2019-07-31T10:51:45.231" v="704" actId="478"/>
          <ac:spMkLst>
            <pc:docMk/>
            <pc:sldMk cId="36917022" sldId="360"/>
            <ac:spMk id="35" creationId="{4ACCCE1F-7F16-4FF6-9387-A91749A03D87}"/>
          </ac:spMkLst>
        </pc:spChg>
        <pc:spChg chg="add del mod">
          <ac:chgData name="Louise Pezzaioli" userId="360b41a0-b242-48d2-b707-f5fa57585d53" providerId="ADAL" clId="{3F0C83ED-895A-4D23-BED2-864A6F63B286}" dt="2019-07-31T10:56:20.607" v="886" actId="478"/>
          <ac:spMkLst>
            <pc:docMk/>
            <pc:sldMk cId="36917022" sldId="360"/>
            <ac:spMk id="36" creationId="{12EEB93C-327D-4828-A447-97AE13E6B56B}"/>
          </ac:spMkLst>
        </pc:spChg>
        <pc:spChg chg="add del mod">
          <ac:chgData name="Louise Pezzaioli" userId="360b41a0-b242-48d2-b707-f5fa57585d53" providerId="ADAL" clId="{3F0C83ED-895A-4D23-BED2-864A6F63B286}" dt="2019-07-31T10:51:45.231" v="704" actId="478"/>
          <ac:spMkLst>
            <pc:docMk/>
            <pc:sldMk cId="36917022" sldId="360"/>
            <ac:spMk id="37" creationId="{870FB273-CF6F-4DF2-BC5E-803A6AC84229}"/>
          </ac:spMkLst>
        </pc:spChg>
        <pc:spChg chg="add del mod">
          <ac:chgData name="Louise Pezzaioli" userId="360b41a0-b242-48d2-b707-f5fa57585d53" providerId="ADAL" clId="{3F0C83ED-895A-4D23-BED2-864A6F63B286}" dt="2019-07-31T10:56:20.607" v="886" actId="478"/>
          <ac:spMkLst>
            <pc:docMk/>
            <pc:sldMk cId="36917022" sldId="360"/>
            <ac:spMk id="40" creationId="{AD017015-358A-4755-B455-7A8CDC4E338A}"/>
          </ac:spMkLst>
        </pc:spChg>
        <pc:spChg chg="add del mod">
          <ac:chgData name="Louise Pezzaioli" userId="360b41a0-b242-48d2-b707-f5fa57585d53" providerId="ADAL" clId="{3F0C83ED-895A-4D23-BED2-864A6F63B286}" dt="2019-07-31T10:56:20.607" v="886" actId="478"/>
          <ac:spMkLst>
            <pc:docMk/>
            <pc:sldMk cId="36917022" sldId="360"/>
            <ac:spMk id="41" creationId="{572CB595-EA25-40B0-8FD4-4D46ED964A08}"/>
          </ac:spMkLst>
        </pc:spChg>
        <pc:spChg chg="add del mod">
          <ac:chgData name="Louise Pezzaioli" userId="360b41a0-b242-48d2-b707-f5fa57585d53" providerId="ADAL" clId="{3F0C83ED-895A-4D23-BED2-864A6F63B286}" dt="2019-07-31T10:56:20.607" v="886" actId="478"/>
          <ac:spMkLst>
            <pc:docMk/>
            <pc:sldMk cId="36917022" sldId="360"/>
            <ac:spMk id="42" creationId="{2FAAFD16-D369-4C06-89BE-7F166D1BEA00}"/>
          </ac:spMkLst>
        </pc:spChg>
        <pc:spChg chg="add del mod">
          <ac:chgData name="Louise Pezzaioli" userId="360b41a0-b242-48d2-b707-f5fa57585d53" providerId="ADAL" clId="{3F0C83ED-895A-4D23-BED2-864A6F63B286}" dt="2019-07-31T10:56:20.607" v="886" actId="478"/>
          <ac:spMkLst>
            <pc:docMk/>
            <pc:sldMk cId="36917022" sldId="360"/>
            <ac:spMk id="43" creationId="{BA0782F9-A7E5-44DF-B89C-B0D44298D5FA}"/>
          </ac:spMkLst>
        </pc:spChg>
        <pc:spChg chg="add del mod">
          <ac:chgData name="Louise Pezzaioli" userId="360b41a0-b242-48d2-b707-f5fa57585d53" providerId="ADAL" clId="{3F0C83ED-895A-4D23-BED2-864A6F63B286}" dt="2019-07-31T10:56:20.607" v="886" actId="478"/>
          <ac:spMkLst>
            <pc:docMk/>
            <pc:sldMk cId="36917022" sldId="360"/>
            <ac:spMk id="44" creationId="{BCD4D0D7-F05D-4520-8FF3-5F92763596DF}"/>
          </ac:spMkLst>
        </pc:spChg>
        <pc:grpChg chg="add del mod">
          <ac:chgData name="Louise Pezzaioli" userId="360b41a0-b242-48d2-b707-f5fa57585d53" providerId="ADAL" clId="{3F0C83ED-895A-4D23-BED2-864A6F63B286}" dt="2019-07-31T10:47:03.288" v="533" actId="165"/>
          <ac:grpSpMkLst>
            <pc:docMk/>
            <pc:sldMk cId="36917022" sldId="360"/>
            <ac:grpSpMk id="10" creationId="{A3E46C6F-7E1A-4CBD-AEF8-C14F5BCAC0A1}"/>
          </ac:grpSpMkLst>
        </pc:grpChg>
        <pc:graphicFrameChg chg="add mod modGraphic">
          <ac:chgData name="Louise Pezzaioli" userId="360b41a0-b242-48d2-b707-f5fa57585d53" providerId="ADAL" clId="{3F0C83ED-895A-4D23-BED2-864A6F63B286}" dt="2019-07-31T10:54:23.952" v="816" actId="1037"/>
          <ac:graphicFrameMkLst>
            <pc:docMk/>
            <pc:sldMk cId="36917022" sldId="360"/>
            <ac:graphicFrameMk id="9" creationId="{323C3541-E984-4E74-9686-10F30D967A0E}"/>
          </ac:graphicFrameMkLst>
        </pc:graphicFrameChg>
        <pc:cxnChg chg="add del mod">
          <ac:chgData name="Louise Pezzaioli" userId="360b41a0-b242-48d2-b707-f5fa57585d53" providerId="ADAL" clId="{3F0C83ED-895A-4D23-BED2-864A6F63B286}" dt="2019-07-31T10:56:18.855" v="885" actId="478"/>
          <ac:cxnSpMkLst>
            <pc:docMk/>
            <pc:sldMk cId="36917022" sldId="360"/>
            <ac:cxnSpMk id="3" creationId="{E1F7037F-436D-4888-9F96-DBB16E7D04A7}"/>
          </ac:cxnSpMkLst>
        </pc:cxnChg>
        <pc:cxnChg chg="add del mod">
          <ac:chgData name="Louise Pezzaioli" userId="360b41a0-b242-48d2-b707-f5fa57585d53" providerId="ADAL" clId="{3F0C83ED-895A-4D23-BED2-864A6F63B286}" dt="2019-07-31T10:56:18.335" v="884" actId="478"/>
          <ac:cxnSpMkLst>
            <pc:docMk/>
            <pc:sldMk cId="36917022" sldId="360"/>
            <ac:cxnSpMk id="5" creationId="{86281548-80FB-4AEA-A523-BF984868D483}"/>
          </ac:cxnSpMkLst>
        </pc:cxnChg>
        <pc:cxnChg chg="add del mod">
          <ac:chgData name="Louise Pezzaioli" userId="360b41a0-b242-48d2-b707-f5fa57585d53" providerId="ADAL" clId="{3F0C83ED-895A-4D23-BED2-864A6F63B286}" dt="2019-07-31T10:50:10.927" v="627" actId="478"/>
          <ac:cxnSpMkLst>
            <pc:docMk/>
            <pc:sldMk cId="36917022" sldId="360"/>
            <ac:cxnSpMk id="33" creationId="{004C0346-1736-4647-8E19-D4042F261E65}"/>
          </ac:cxnSpMkLst>
        </pc:cxnChg>
        <pc:cxnChg chg="add del mod">
          <ac:chgData name="Louise Pezzaioli" userId="360b41a0-b242-48d2-b707-f5fa57585d53" providerId="ADAL" clId="{3F0C83ED-895A-4D23-BED2-864A6F63B286}" dt="2019-07-31T10:56:20.607" v="886" actId="478"/>
          <ac:cxnSpMkLst>
            <pc:docMk/>
            <pc:sldMk cId="36917022" sldId="360"/>
            <ac:cxnSpMk id="47" creationId="{51129857-4953-4352-8923-7ACA5EC802E7}"/>
          </ac:cxnSpMkLst>
        </pc:cxnChg>
        <pc:cxnChg chg="add del mod">
          <ac:chgData name="Louise Pezzaioli" userId="360b41a0-b242-48d2-b707-f5fa57585d53" providerId="ADAL" clId="{3F0C83ED-895A-4D23-BED2-864A6F63B286}" dt="2019-07-31T10:56:20.607" v="886" actId="478"/>
          <ac:cxnSpMkLst>
            <pc:docMk/>
            <pc:sldMk cId="36917022" sldId="360"/>
            <ac:cxnSpMk id="48" creationId="{F69DC67A-EBD4-43F9-AAE5-37247C089D27}"/>
          </ac:cxnSpMkLst>
        </pc:cxnChg>
        <pc:cxnChg chg="add del mod">
          <ac:chgData name="Louise Pezzaioli" userId="360b41a0-b242-48d2-b707-f5fa57585d53" providerId="ADAL" clId="{3F0C83ED-895A-4D23-BED2-864A6F63B286}" dt="2019-07-31T10:56:20.607" v="886" actId="478"/>
          <ac:cxnSpMkLst>
            <pc:docMk/>
            <pc:sldMk cId="36917022" sldId="360"/>
            <ac:cxnSpMk id="49" creationId="{1BCEA7AC-3889-4CE8-821A-CAF7C1A59F62}"/>
          </ac:cxnSpMkLst>
        </pc:cxnChg>
        <pc:cxnChg chg="add del mod">
          <ac:chgData name="Louise Pezzaioli" userId="360b41a0-b242-48d2-b707-f5fa57585d53" providerId="ADAL" clId="{3F0C83ED-895A-4D23-BED2-864A6F63B286}" dt="2019-07-31T10:56:20.607" v="886" actId="478"/>
          <ac:cxnSpMkLst>
            <pc:docMk/>
            <pc:sldMk cId="36917022" sldId="360"/>
            <ac:cxnSpMk id="50" creationId="{74B6DDE1-5803-42B6-909C-8C7E53653DC3}"/>
          </ac:cxnSpMkLst>
        </pc:cxnChg>
        <pc:cxnChg chg="add del mod">
          <ac:chgData name="Louise Pezzaioli" userId="360b41a0-b242-48d2-b707-f5fa57585d53" providerId="ADAL" clId="{3F0C83ED-895A-4D23-BED2-864A6F63B286}" dt="2019-07-31T10:56:20.607" v="886" actId="478"/>
          <ac:cxnSpMkLst>
            <pc:docMk/>
            <pc:sldMk cId="36917022" sldId="360"/>
            <ac:cxnSpMk id="51" creationId="{6E9F71AB-D4F3-48B2-B3A0-9CCE11F004F5}"/>
          </ac:cxnSpMkLst>
        </pc:cxnChg>
        <pc:cxnChg chg="add del mod">
          <ac:chgData name="Louise Pezzaioli" userId="360b41a0-b242-48d2-b707-f5fa57585d53" providerId="ADAL" clId="{3F0C83ED-895A-4D23-BED2-864A6F63B286}" dt="2019-07-31T10:55:13.952" v="824" actId="478"/>
          <ac:cxnSpMkLst>
            <pc:docMk/>
            <pc:sldMk cId="36917022" sldId="360"/>
            <ac:cxnSpMk id="52" creationId="{F2A79902-159D-4F61-8CA0-D6C96C0C84B3}"/>
          </ac:cxnSpMkLst>
        </pc:cxnChg>
        <pc:cxnChg chg="add del mod">
          <ac:chgData name="Louise Pezzaioli" userId="360b41a0-b242-48d2-b707-f5fa57585d53" providerId="ADAL" clId="{3F0C83ED-895A-4D23-BED2-864A6F63B286}" dt="2019-07-31T10:56:16.671" v="882" actId="478"/>
          <ac:cxnSpMkLst>
            <pc:docMk/>
            <pc:sldMk cId="36917022" sldId="360"/>
            <ac:cxnSpMk id="55" creationId="{B971FE8F-28F1-41D6-85E9-D270FC52407E}"/>
          </ac:cxnSpMkLst>
        </pc:cxnChg>
        <pc:cxnChg chg="add del mod">
          <ac:chgData name="Louise Pezzaioli" userId="360b41a0-b242-48d2-b707-f5fa57585d53" providerId="ADAL" clId="{3F0C83ED-895A-4D23-BED2-864A6F63B286}" dt="2019-07-31T10:56:17.200" v="883" actId="478"/>
          <ac:cxnSpMkLst>
            <pc:docMk/>
            <pc:sldMk cId="36917022" sldId="360"/>
            <ac:cxnSpMk id="57" creationId="{427D0EA3-6C0E-4573-88BD-3F9801F42531}"/>
          </ac:cxnSpMkLst>
        </pc:cxnChg>
      </pc:sldChg>
      <pc:sldChg chg="addSp modSp">
        <pc:chgData name="Louise Pezzaioli" userId="360b41a0-b242-48d2-b707-f5fa57585d53" providerId="ADAL" clId="{3F0C83ED-895A-4D23-BED2-864A6F63B286}" dt="2019-07-31T10:43:16.463" v="380" actId="20577"/>
        <pc:sldMkLst>
          <pc:docMk/>
          <pc:sldMk cId="1669721746" sldId="365"/>
        </pc:sldMkLst>
        <pc:spChg chg="add mod">
          <ac:chgData name="Louise Pezzaioli" userId="360b41a0-b242-48d2-b707-f5fa57585d53" providerId="ADAL" clId="{3F0C83ED-895A-4D23-BED2-864A6F63B286}" dt="2019-07-31T10:42:47.984" v="366" actId="1035"/>
          <ac:spMkLst>
            <pc:docMk/>
            <pc:sldMk cId="1669721746" sldId="365"/>
            <ac:spMk id="2" creationId="{B028F564-6CF4-4955-B558-C487FB5E545A}"/>
          </ac:spMkLst>
        </pc:spChg>
        <pc:spChg chg="mod">
          <ac:chgData name="Louise Pezzaioli" userId="360b41a0-b242-48d2-b707-f5fa57585d53" providerId="ADAL" clId="{3F0C83ED-895A-4D23-BED2-864A6F63B286}" dt="2019-07-31T10:36:46.199" v="84" actId="20577"/>
          <ac:spMkLst>
            <pc:docMk/>
            <pc:sldMk cId="1669721746" sldId="365"/>
            <ac:spMk id="7" creationId="{9C98043F-F327-469C-AFFD-8AE7F5773C62}"/>
          </ac:spMkLst>
        </pc:spChg>
        <pc:spChg chg="add mod">
          <ac:chgData name="Louise Pezzaioli" userId="360b41a0-b242-48d2-b707-f5fa57585d53" providerId="ADAL" clId="{3F0C83ED-895A-4D23-BED2-864A6F63B286}" dt="2019-07-31T10:43:06.948" v="374" actId="20577"/>
          <ac:spMkLst>
            <pc:docMk/>
            <pc:sldMk cId="1669721746" sldId="365"/>
            <ac:spMk id="9" creationId="{68EE1F75-1E6C-4650-92C0-8A81A7054B5C}"/>
          </ac:spMkLst>
        </pc:spChg>
        <pc:spChg chg="add mod">
          <ac:chgData name="Louise Pezzaioli" userId="360b41a0-b242-48d2-b707-f5fa57585d53" providerId="ADAL" clId="{3F0C83ED-895A-4D23-BED2-864A6F63B286}" dt="2019-07-31T10:42:54.239" v="368" actId="20577"/>
          <ac:spMkLst>
            <pc:docMk/>
            <pc:sldMk cId="1669721746" sldId="365"/>
            <ac:spMk id="10" creationId="{3BE4CCF3-6AC4-4363-97A6-C5E0406B4D41}"/>
          </ac:spMkLst>
        </pc:spChg>
        <pc:spChg chg="add mod">
          <ac:chgData name="Louise Pezzaioli" userId="360b41a0-b242-48d2-b707-f5fa57585d53" providerId="ADAL" clId="{3F0C83ED-895A-4D23-BED2-864A6F63B286}" dt="2019-07-31T10:43:14.879" v="378" actId="20577"/>
          <ac:spMkLst>
            <pc:docMk/>
            <pc:sldMk cId="1669721746" sldId="365"/>
            <ac:spMk id="11" creationId="{91037A9E-ADB6-4EBD-BBE8-78CED4657F24}"/>
          </ac:spMkLst>
        </pc:spChg>
        <pc:spChg chg="add mod">
          <ac:chgData name="Louise Pezzaioli" userId="360b41a0-b242-48d2-b707-f5fa57585d53" providerId="ADAL" clId="{3F0C83ED-895A-4D23-BED2-864A6F63B286}" dt="2019-07-31T10:43:04.471" v="372" actId="20577"/>
          <ac:spMkLst>
            <pc:docMk/>
            <pc:sldMk cId="1669721746" sldId="365"/>
            <ac:spMk id="12" creationId="{5F8A4037-557B-4A38-90A4-5F6574A94D1D}"/>
          </ac:spMkLst>
        </pc:spChg>
        <pc:spChg chg="add mod">
          <ac:chgData name="Louise Pezzaioli" userId="360b41a0-b242-48d2-b707-f5fa57585d53" providerId="ADAL" clId="{3F0C83ED-895A-4D23-BED2-864A6F63B286}" dt="2019-07-31T10:42:57.911" v="370" actId="20577"/>
          <ac:spMkLst>
            <pc:docMk/>
            <pc:sldMk cId="1669721746" sldId="365"/>
            <ac:spMk id="13" creationId="{ACEDF165-803F-42D1-8539-D4ABA9918FA8}"/>
          </ac:spMkLst>
        </pc:spChg>
        <pc:spChg chg="add mod">
          <ac:chgData name="Louise Pezzaioli" userId="360b41a0-b242-48d2-b707-f5fa57585d53" providerId="ADAL" clId="{3F0C83ED-895A-4D23-BED2-864A6F63B286}" dt="2019-07-31T10:43:13.095" v="376" actId="20577"/>
          <ac:spMkLst>
            <pc:docMk/>
            <pc:sldMk cId="1669721746" sldId="365"/>
            <ac:spMk id="14" creationId="{588C5C24-B30E-4F4A-81BD-1023D1956014}"/>
          </ac:spMkLst>
        </pc:spChg>
        <pc:spChg chg="add mod">
          <ac:chgData name="Louise Pezzaioli" userId="360b41a0-b242-48d2-b707-f5fa57585d53" providerId="ADAL" clId="{3F0C83ED-895A-4D23-BED2-864A6F63B286}" dt="2019-07-31T10:43:16.463" v="380" actId="20577"/>
          <ac:spMkLst>
            <pc:docMk/>
            <pc:sldMk cId="1669721746" sldId="365"/>
            <ac:spMk id="15" creationId="{E2506585-C3FC-4AEE-A4C0-016626DC22F4}"/>
          </ac:spMkLst>
        </pc:spChg>
        <pc:spChg chg="mod">
          <ac:chgData name="Louise Pezzaioli" userId="360b41a0-b242-48d2-b707-f5fa57585d53" providerId="ADAL" clId="{3F0C83ED-895A-4D23-BED2-864A6F63B286}" dt="2019-07-31T10:40:07.591" v="284" actId="20577"/>
          <ac:spMkLst>
            <pc:docMk/>
            <pc:sldMk cId="1669721746" sldId="365"/>
            <ac:spMk id="19" creationId="{5252A847-DE45-4FA3-A1F8-EEBEB845FF8E}"/>
          </ac:spMkLst>
        </pc:spChg>
      </pc:sldChg>
      <pc:sldChg chg="modSp">
        <pc:chgData name="Louise Pezzaioli" userId="360b41a0-b242-48d2-b707-f5fa57585d53" providerId="ADAL" clId="{3F0C83ED-895A-4D23-BED2-864A6F63B286}" dt="2019-07-31T10:37:30.567" v="172" actId="20577"/>
        <pc:sldMkLst>
          <pc:docMk/>
          <pc:sldMk cId="332354265" sldId="366"/>
        </pc:sldMkLst>
        <pc:spChg chg="mod">
          <ac:chgData name="Louise Pezzaioli" userId="360b41a0-b242-48d2-b707-f5fa57585d53" providerId="ADAL" clId="{3F0C83ED-895A-4D23-BED2-864A6F63B286}" dt="2019-07-31T10:36:42.575" v="82" actId="20577"/>
          <ac:spMkLst>
            <pc:docMk/>
            <pc:sldMk cId="332354265" sldId="366"/>
            <ac:spMk id="7" creationId="{9C98043F-F327-469C-AFFD-8AE7F5773C62}"/>
          </ac:spMkLst>
        </pc:spChg>
        <pc:spChg chg="mod">
          <ac:chgData name="Louise Pezzaioli" userId="360b41a0-b242-48d2-b707-f5fa57585d53" providerId="ADAL" clId="{3F0C83ED-895A-4D23-BED2-864A6F63B286}" dt="2019-07-31T10:37:30.567" v="172" actId="20577"/>
          <ac:spMkLst>
            <pc:docMk/>
            <pc:sldMk cId="332354265" sldId="366"/>
            <ac:spMk id="19" creationId="{5252A847-DE45-4FA3-A1F8-EEBEB845FF8E}"/>
          </ac:spMkLst>
        </pc:spChg>
      </pc:sldChg>
      <pc:sldChg chg="addSp delSp modSp add del">
        <pc:chgData name="Louise Pezzaioli" userId="360b41a0-b242-48d2-b707-f5fa57585d53" providerId="ADAL" clId="{3F0C83ED-895A-4D23-BED2-864A6F63B286}" dt="2019-07-31T12:33:52.270" v="3197" actId="2696"/>
        <pc:sldMkLst>
          <pc:docMk/>
          <pc:sldMk cId="3561158992" sldId="367"/>
        </pc:sldMkLst>
        <pc:spChg chg="add mod">
          <ac:chgData name="Louise Pezzaioli" userId="360b41a0-b242-48d2-b707-f5fa57585d53" providerId="ADAL" clId="{3F0C83ED-895A-4D23-BED2-864A6F63B286}" dt="2019-07-31T12:33:39.254" v="3189" actId="1036"/>
          <ac:spMkLst>
            <pc:docMk/>
            <pc:sldMk cId="3561158992" sldId="367"/>
            <ac:spMk id="12" creationId="{9E1E43B1-4754-4DC5-99FE-4557FFB85594}"/>
          </ac:spMkLst>
        </pc:spChg>
        <pc:spChg chg="add mod">
          <ac:chgData name="Louise Pezzaioli" userId="360b41a0-b242-48d2-b707-f5fa57585d53" providerId="ADAL" clId="{3F0C83ED-895A-4D23-BED2-864A6F63B286}" dt="2019-07-31T12:33:39.254" v="3189" actId="1036"/>
          <ac:spMkLst>
            <pc:docMk/>
            <pc:sldMk cId="3561158992" sldId="367"/>
            <ac:spMk id="13" creationId="{119D030D-AB58-4FE9-ACAB-40231B0B4C29}"/>
          </ac:spMkLst>
        </pc:spChg>
        <pc:spChg chg="add mod">
          <ac:chgData name="Louise Pezzaioli" userId="360b41a0-b242-48d2-b707-f5fa57585d53" providerId="ADAL" clId="{3F0C83ED-895A-4D23-BED2-864A6F63B286}" dt="2019-07-31T12:33:39.254" v="3189" actId="1036"/>
          <ac:spMkLst>
            <pc:docMk/>
            <pc:sldMk cId="3561158992" sldId="367"/>
            <ac:spMk id="14" creationId="{34F4A54B-9916-403D-B2BC-DF4CCB0D264E}"/>
          </ac:spMkLst>
        </pc:spChg>
        <pc:spChg chg="add mod">
          <ac:chgData name="Louise Pezzaioli" userId="360b41a0-b242-48d2-b707-f5fa57585d53" providerId="ADAL" clId="{3F0C83ED-895A-4D23-BED2-864A6F63B286}" dt="2019-07-31T12:33:39.254" v="3189" actId="1036"/>
          <ac:spMkLst>
            <pc:docMk/>
            <pc:sldMk cId="3561158992" sldId="367"/>
            <ac:spMk id="15" creationId="{E3920E88-CB1A-4B73-A581-6D4F59296A8C}"/>
          </ac:spMkLst>
        </pc:spChg>
        <pc:spChg chg="add del mod">
          <ac:chgData name="Louise Pezzaioli" userId="360b41a0-b242-48d2-b707-f5fa57585d53" providerId="ADAL" clId="{3F0C83ED-895A-4D23-BED2-864A6F63B286}" dt="2019-07-31T12:33:18.090" v="3175" actId="478"/>
          <ac:spMkLst>
            <pc:docMk/>
            <pc:sldMk cId="3561158992" sldId="367"/>
            <ac:spMk id="16" creationId="{0B94D45D-ED03-494D-8F38-AB70584AE145}"/>
          </ac:spMkLst>
        </pc:spChg>
        <pc:spChg chg="add mod">
          <ac:chgData name="Louise Pezzaioli" userId="360b41a0-b242-48d2-b707-f5fa57585d53" providerId="ADAL" clId="{3F0C83ED-895A-4D23-BED2-864A6F63B286}" dt="2019-07-31T12:33:39.254" v="3189" actId="1036"/>
          <ac:spMkLst>
            <pc:docMk/>
            <pc:sldMk cId="3561158992" sldId="367"/>
            <ac:spMk id="17" creationId="{B3E2AA83-DB96-4CD7-89C5-DEB9DCED1B1B}"/>
          </ac:spMkLst>
        </pc:spChg>
        <pc:spChg chg="mod">
          <ac:chgData name="Louise Pezzaioli" userId="360b41a0-b242-48d2-b707-f5fa57585d53" providerId="ADAL" clId="{3F0C83ED-895A-4D23-BED2-864A6F63B286}" dt="2019-07-31T12:28:54.843" v="3029" actId="20577"/>
          <ac:spMkLst>
            <pc:docMk/>
            <pc:sldMk cId="3561158992" sldId="367"/>
            <ac:spMk id="19" creationId="{5252A847-DE45-4FA3-A1F8-EEBEB845FF8E}"/>
          </ac:spMkLst>
        </pc:spChg>
        <pc:spChg chg="add mod">
          <ac:chgData name="Louise Pezzaioli" userId="360b41a0-b242-48d2-b707-f5fa57585d53" providerId="ADAL" clId="{3F0C83ED-895A-4D23-BED2-864A6F63B286}" dt="2019-07-31T12:33:39.254" v="3189" actId="1036"/>
          <ac:spMkLst>
            <pc:docMk/>
            <pc:sldMk cId="3561158992" sldId="367"/>
            <ac:spMk id="20" creationId="{BED086C0-D6A7-4D7F-A8A1-EA8A44E4DFCE}"/>
          </ac:spMkLst>
        </pc:spChg>
        <pc:spChg chg="add mod">
          <ac:chgData name="Louise Pezzaioli" userId="360b41a0-b242-48d2-b707-f5fa57585d53" providerId="ADAL" clId="{3F0C83ED-895A-4D23-BED2-864A6F63B286}" dt="2019-07-31T12:33:39.254" v="3189" actId="1036"/>
          <ac:spMkLst>
            <pc:docMk/>
            <pc:sldMk cId="3561158992" sldId="367"/>
            <ac:spMk id="21" creationId="{F6EC06C1-CB1E-414A-9484-B7A8667ACC75}"/>
          </ac:spMkLst>
        </pc:spChg>
        <pc:graphicFrameChg chg="add mod modGraphic">
          <ac:chgData name="Louise Pezzaioli" userId="360b41a0-b242-48d2-b707-f5fa57585d53" providerId="ADAL" clId="{3F0C83ED-895A-4D23-BED2-864A6F63B286}" dt="2019-07-31T12:33:43.019" v="3195" actId="1035"/>
          <ac:graphicFrameMkLst>
            <pc:docMk/>
            <pc:sldMk cId="3561158992" sldId="367"/>
            <ac:graphicFrameMk id="6" creationId="{91E659FB-B1A1-4DCA-8774-8B6BE9D0F4BF}"/>
          </ac:graphicFrameMkLst>
        </pc:graphicFrameChg>
        <pc:graphicFrameChg chg="add mod modGraphic">
          <ac:chgData name="Louise Pezzaioli" userId="360b41a0-b242-48d2-b707-f5fa57585d53" providerId="ADAL" clId="{3F0C83ED-895A-4D23-BED2-864A6F63B286}" dt="2019-07-31T12:32:48.266" v="3168" actId="1035"/>
          <ac:graphicFrameMkLst>
            <pc:docMk/>
            <pc:sldMk cId="3561158992" sldId="367"/>
            <ac:graphicFrameMk id="9" creationId="{DE3A2638-59D7-4326-8954-A5F193204498}"/>
          </ac:graphicFrameMkLst>
        </pc:graphicFrameChg>
        <pc:graphicFrameChg chg="add mod">
          <ac:chgData name="Louise Pezzaioli" userId="360b41a0-b242-48d2-b707-f5fa57585d53" providerId="ADAL" clId="{3F0C83ED-895A-4D23-BED2-864A6F63B286}" dt="2019-07-31T12:32:48.266" v="3168" actId="1035"/>
          <ac:graphicFrameMkLst>
            <pc:docMk/>
            <pc:sldMk cId="3561158992" sldId="367"/>
            <ac:graphicFrameMk id="10" creationId="{D2C20BFD-EE79-44F3-A400-A65B81F85598}"/>
          </ac:graphicFrameMkLst>
        </pc:graphicFrameChg>
        <pc:graphicFrameChg chg="add mod modGraphic">
          <ac:chgData name="Louise Pezzaioli" userId="360b41a0-b242-48d2-b707-f5fa57585d53" providerId="ADAL" clId="{3F0C83ED-895A-4D23-BED2-864A6F63B286}" dt="2019-07-31T12:33:39.254" v="3189" actId="1036"/>
          <ac:graphicFrameMkLst>
            <pc:docMk/>
            <pc:sldMk cId="3561158992" sldId="367"/>
            <ac:graphicFrameMk id="11" creationId="{BD37F4F6-AAB3-46C2-93F1-6063A2F81D42}"/>
          </ac:graphicFrameMkLst>
        </pc:graphicFrameChg>
      </pc:sldChg>
      <pc:sldChg chg="addSp modSp add">
        <pc:chgData name="Louise Pezzaioli" userId="360b41a0-b242-48d2-b707-f5fa57585d53" providerId="ADAL" clId="{3F0C83ED-895A-4D23-BED2-864A6F63B286}" dt="2019-07-31T10:44:15.471" v="397" actId="208"/>
        <pc:sldMkLst>
          <pc:docMk/>
          <pc:sldMk cId="500612199" sldId="368"/>
        </pc:sldMkLst>
        <pc:spChg chg="mod">
          <ac:chgData name="Louise Pezzaioli" userId="360b41a0-b242-48d2-b707-f5fa57585d53" providerId="ADAL" clId="{3F0C83ED-895A-4D23-BED2-864A6F63B286}" dt="2019-07-31T10:44:12.240" v="396" actId="208"/>
          <ac:spMkLst>
            <pc:docMk/>
            <pc:sldMk cId="500612199" sldId="368"/>
            <ac:spMk id="2" creationId="{B028F564-6CF4-4955-B558-C487FB5E545A}"/>
          </ac:spMkLst>
        </pc:spChg>
        <pc:spChg chg="mod">
          <ac:chgData name="Louise Pezzaioli" userId="360b41a0-b242-48d2-b707-f5fa57585d53" providerId="ADAL" clId="{3F0C83ED-895A-4D23-BED2-864A6F63B286}" dt="2019-07-31T10:44:12.240" v="396" actId="208"/>
          <ac:spMkLst>
            <pc:docMk/>
            <pc:sldMk cId="500612199" sldId="368"/>
            <ac:spMk id="9" creationId="{68EE1F75-1E6C-4650-92C0-8A81A7054B5C}"/>
          </ac:spMkLst>
        </pc:spChg>
        <pc:spChg chg="mod">
          <ac:chgData name="Louise Pezzaioli" userId="360b41a0-b242-48d2-b707-f5fa57585d53" providerId="ADAL" clId="{3F0C83ED-895A-4D23-BED2-864A6F63B286}" dt="2019-07-31T10:44:12.240" v="396" actId="208"/>
          <ac:spMkLst>
            <pc:docMk/>
            <pc:sldMk cId="500612199" sldId="368"/>
            <ac:spMk id="10" creationId="{3BE4CCF3-6AC4-4363-97A6-C5E0406B4D41}"/>
          </ac:spMkLst>
        </pc:spChg>
        <pc:spChg chg="mod">
          <ac:chgData name="Louise Pezzaioli" userId="360b41a0-b242-48d2-b707-f5fa57585d53" providerId="ADAL" clId="{3F0C83ED-895A-4D23-BED2-864A6F63B286}" dt="2019-07-31T10:44:12.240" v="396" actId="208"/>
          <ac:spMkLst>
            <pc:docMk/>
            <pc:sldMk cId="500612199" sldId="368"/>
            <ac:spMk id="11" creationId="{91037A9E-ADB6-4EBD-BBE8-78CED4657F24}"/>
          </ac:spMkLst>
        </pc:spChg>
        <pc:spChg chg="mod">
          <ac:chgData name="Louise Pezzaioli" userId="360b41a0-b242-48d2-b707-f5fa57585d53" providerId="ADAL" clId="{3F0C83ED-895A-4D23-BED2-864A6F63B286}" dt="2019-07-31T10:44:15.471" v="397" actId="208"/>
          <ac:spMkLst>
            <pc:docMk/>
            <pc:sldMk cId="500612199" sldId="368"/>
            <ac:spMk id="12" creationId="{5F8A4037-557B-4A38-90A4-5F6574A94D1D}"/>
          </ac:spMkLst>
        </pc:spChg>
        <pc:spChg chg="mod">
          <ac:chgData name="Louise Pezzaioli" userId="360b41a0-b242-48d2-b707-f5fa57585d53" providerId="ADAL" clId="{3F0C83ED-895A-4D23-BED2-864A6F63B286}" dt="2019-07-31T10:44:15.471" v="397" actId="208"/>
          <ac:spMkLst>
            <pc:docMk/>
            <pc:sldMk cId="500612199" sldId="368"/>
            <ac:spMk id="13" creationId="{ACEDF165-803F-42D1-8539-D4ABA9918FA8}"/>
          </ac:spMkLst>
        </pc:spChg>
        <pc:spChg chg="mod">
          <ac:chgData name="Louise Pezzaioli" userId="360b41a0-b242-48d2-b707-f5fa57585d53" providerId="ADAL" clId="{3F0C83ED-895A-4D23-BED2-864A6F63B286}" dt="2019-07-31T10:44:15.471" v="397" actId="208"/>
          <ac:spMkLst>
            <pc:docMk/>
            <pc:sldMk cId="500612199" sldId="368"/>
            <ac:spMk id="14" creationId="{588C5C24-B30E-4F4A-81BD-1023D1956014}"/>
          </ac:spMkLst>
        </pc:spChg>
        <pc:spChg chg="mod">
          <ac:chgData name="Louise Pezzaioli" userId="360b41a0-b242-48d2-b707-f5fa57585d53" providerId="ADAL" clId="{3F0C83ED-895A-4D23-BED2-864A6F63B286}" dt="2019-07-31T10:44:15.471" v="397" actId="208"/>
          <ac:spMkLst>
            <pc:docMk/>
            <pc:sldMk cId="500612199" sldId="368"/>
            <ac:spMk id="15" creationId="{E2506585-C3FC-4AEE-A4C0-016626DC22F4}"/>
          </ac:spMkLst>
        </pc:spChg>
        <pc:cxnChg chg="add mod">
          <ac:chgData name="Louise Pezzaioli" userId="360b41a0-b242-48d2-b707-f5fa57585d53" providerId="ADAL" clId="{3F0C83ED-895A-4D23-BED2-864A6F63B286}" dt="2019-07-31T10:43:35.785" v="384" actId="1582"/>
          <ac:cxnSpMkLst>
            <pc:docMk/>
            <pc:sldMk cId="500612199" sldId="368"/>
            <ac:cxnSpMk id="4" creationId="{112BB290-3F7C-4C43-B9F0-3B3728674942}"/>
          </ac:cxnSpMkLst>
        </pc:cxnChg>
        <pc:cxnChg chg="add mod">
          <ac:chgData name="Louise Pezzaioli" userId="360b41a0-b242-48d2-b707-f5fa57585d53" providerId="ADAL" clId="{3F0C83ED-895A-4D23-BED2-864A6F63B286}" dt="2019-07-31T10:43:45.856" v="387" actId="14100"/>
          <ac:cxnSpMkLst>
            <pc:docMk/>
            <pc:sldMk cId="500612199" sldId="368"/>
            <ac:cxnSpMk id="16" creationId="{D8295410-5E8C-4067-90B6-B9C103A2E893}"/>
          </ac:cxnSpMkLst>
        </pc:cxnChg>
        <pc:cxnChg chg="add mod">
          <ac:chgData name="Louise Pezzaioli" userId="360b41a0-b242-48d2-b707-f5fa57585d53" providerId="ADAL" clId="{3F0C83ED-895A-4D23-BED2-864A6F63B286}" dt="2019-07-31T10:43:56.992" v="392" actId="14100"/>
          <ac:cxnSpMkLst>
            <pc:docMk/>
            <pc:sldMk cId="500612199" sldId="368"/>
            <ac:cxnSpMk id="20" creationId="{4503D722-70D6-4ED1-938C-66777F4A05E1}"/>
          </ac:cxnSpMkLst>
        </pc:cxnChg>
        <pc:cxnChg chg="add mod">
          <ac:chgData name="Louise Pezzaioli" userId="360b41a0-b242-48d2-b707-f5fa57585d53" providerId="ADAL" clId="{3F0C83ED-895A-4D23-BED2-864A6F63B286}" dt="2019-07-31T10:44:07.003" v="395" actId="14100"/>
          <ac:cxnSpMkLst>
            <pc:docMk/>
            <pc:sldMk cId="500612199" sldId="368"/>
            <ac:cxnSpMk id="23" creationId="{0939317B-4E8F-4847-A0F8-886ABA143A5E}"/>
          </ac:cxnSpMkLst>
        </pc:cxnChg>
      </pc:sldChg>
      <pc:sldChg chg="add">
        <pc:chgData name="Louise Pezzaioli" userId="360b41a0-b242-48d2-b707-f5fa57585d53" providerId="ADAL" clId="{3F0C83ED-895A-4D23-BED2-864A6F63B286}" dt="2019-07-31T10:56:12.285" v="880"/>
        <pc:sldMkLst>
          <pc:docMk/>
          <pc:sldMk cId="2302136587" sldId="369"/>
        </pc:sldMkLst>
      </pc:sldChg>
      <pc:sldChg chg="addSp delSp modSp add ord">
        <pc:chgData name="Louise Pezzaioli" userId="360b41a0-b242-48d2-b707-f5fa57585d53" providerId="ADAL" clId="{3F0C83ED-895A-4D23-BED2-864A6F63B286}" dt="2019-07-31T11:00:21.456" v="1003" actId="1037"/>
        <pc:sldMkLst>
          <pc:docMk/>
          <pc:sldMk cId="940744644" sldId="370"/>
        </pc:sldMkLst>
        <pc:spChg chg="del">
          <ac:chgData name="Louise Pezzaioli" userId="360b41a0-b242-48d2-b707-f5fa57585d53" providerId="ADAL" clId="{3F0C83ED-895A-4D23-BED2-864A6F63B286}" dt="2019-07-31T10:58:43.863" v="929" actId="478"/>
          <ac:spMkLst>
            <pc:docMk/>
            <pc:sldMk cId="940744644" sldId="370"/>
            <ac:spMk id="6" creationId="{205736C7-5494-4072-B14A-8DA154430DBD}"/>
          </ac:spMkLst>
        </pc:spChg>
        <pc:spChg chg="del">
          <ac:chgData name="Louise Pezzaioli" userId="360b41a0-b242-48d2-b707-f5fa57585d53" providerId="ADAL" clId="{3F0C83ED-895A-4D23-BED2-864A6F63B286}" dt="2019-07-31T10:58:45.360" v="930" actId="478"/>
          <ac:spMkLst>
            <pc:docMk/>
            <pc:sldMk cId="940744644" sldId="370"/>
            <ac:spMk id="11" creationId="{30D5B64D-EC85-46B7-84CE-65F30A12D77C}"/>
          </ac:spMkLst>
        </pc:spChg>
        <pc:spChg chg="del">
          <ac:chgData name="Louise Pezzaioli" userId="360b41a0-b242-48d2-b707-f5fa57585d53" providerId="ADAL" clId="{3F0C83ED-895A-4D23-BED2-864A6F63B286}" dt="2019-07-31T10:58:45.360" v="930" actId="478"/>
          <ac:spMkLst>
            <pc:docMk/>
            <pc:sldMk cId="940744644" sldId="370"/>
            <ac:spMk id="12" creationId="{3E2428FD-E375-45B8-A6C5-F93EDAD3D275}"/>
          </ac:spMkLst>
        </pc:spChg>
        <pc:spChg chg="del">
          <ac:chgData name="Louise Pezzaioli" userId="360b41a0-b242-48d2-b707-f5fa57585d53" providerId="ADAL" clId="{3F0C83ED-895A-4D23-BED2-864A6F63B286}" dt="2019-07-31T10:58:45.360" v="930" actId="478"/>
          <ac:spMkLst>
            <pc:docMk/>
            <pc:sldMk cId="940744644" sldId="370"/>
            <ac:spMk id="13" creationId="{4955CB33-C864-4976-AF16-10E0EFF0C767}"/>
          </ac:spMkLst>
        </pc:spChg>
        <pc:spChg chg="del">
          <ac:chgData name="Louise Pezzaioli" userId="360b41a0-b242-48d2-b707-f5fa57585d53" providerId="ADAL" clId="{3F0C83ED-895A-4D23-BED2-864A6F63B286}" dt="2019-07-31T10:58:45.360" v="930" actId="478"/>
          <ac:spMkLst>
            <pc:docMk/>
            <pc:sldMk cId="940744644" sldId="370"/>
            <ac:spMk id="16" creationId="{91F74202-1C73-432D-92C0-F75C1A7D17CE}"/>
          </ac:spMkLst>
        </pc:spChg>
        <pc:spChg chg="del">
          <ac:chgData name="Louise Pezzaioli" userId="360b41a0-b242-48d2-b707-f5fa57585d53" providerId="ADAL" clId="{3F0C83ED-895A-4D23-BED2-864A6F63B286}" dt="2019-07-31T10:58:45.360" v="930" actId="478"/>
          <ac:spMkLst>
            <pc:docMk/>
            <pc:sldMk cId="940744644" sldId="370"/>
            <ac:spMk id="17" creationId="{81CBDF11-AC1B-41AF-8DE7-EAF1E8F0CEAE}"/>
          </ac:spMkLst>
        </pc:spChg>
        <pc:spChg chg="mod">
          <ac:chgData name="Louise Pezzaioli" userId="360b41a0-b242-48d2-b707-f5fa57585d53" providerId="ADAL" clId="{3F0C83ED-895A-4D23-BED2-864A6F63B286}" dt="2019-07-31T10:58:40.896" v="928" actId="20577"/>
          <ac:spMkLst>
            <pc:docMk/>
            <pc:sldMk cId="940744644" sldId="370"/>
            <ac:spMk id="19" creationId="{5252A847-DE45-4FA3-A1F8-EEBEB845FF8E}"/>
          </ac:spMkLst>
        </pc:spChg>
        <pc:spChg chg="del">
          <ac:chgData name="Louise Pezzaioli" userId="360b41a0-b242-48d2-b707-f5fa57585d53" providerId="ADAL" clId="{3F0C83ED-895A-4D23-BED2-864A6F63B286}" dt="2019-07-31T10:58:45.360" v="930" actId="478"/>
          <ac:spMkLst>
            <pc:docMk/>
            <pc:sldMk cId="940744644" sldId="370"/>
            <ac:spMk id="23" creationId="{713DED89-381B-43CB-A7D0-4F8282D30803}"/>
          </ac:spMkLst>
        </pc:spChg>
        <pc:spChg chg="del">
          <ac:chgData name="Louise Pezzaioli" userId="360b41a0-b242-48d2-b707-f5fa57585d53" providerId="ADAL" clId="{3F0C83ED-895A-4D23-BED2-864A6F63B286}" dt="2019-07-31T10:58:45.360" v="930" actId="478"/>
          <ac:spMkLst>
            <pc:docMk/>
            <pc:sldMk cId="940744644" sldId="370"/>
            <ac:spMk id="24" creationId="{7FE3BE73-9F45-44EB-8A27-04F506058F95}"/>
          </ac:spMkLst>
        </pc:spChg>
        <pc:spChg chg="del">
          <ac:chgData name="Louise Pezzaioli" userId="360b41a0-b242-48d2-b707-f5fa57585d53" providerId="ADAL" clId="{3F0C83ED-895A-4D23-BED2-864A6F63B286}" dt="2019-07-31T10:58:45.360" v="930" actId="478"/>
          <ac:spMkLst>
            <pc:docMk/>
            <pc:sldMk cId="940744644" sldId="370"/>
            <ac:spMk id="25" creationId="{B90FE58D-C462-4512-80DE-A0341766F9D1}"/>
          </ac:spMkLst>
        </pc:spChg>
        <pc:graphicFrameChg chg="del">
          <ac:chgData name="Louise Pezzaioli" userId="360b41a0-b242-48d2-b707-f5fa57585d53" providerId="ADAL" clId="{3F0C83ED-895A-4D23-BED2-864A6F63B286}" dt="2019-07-31T10:58:45.360" v="930" actId="478"/>
          <ac:graphicFrameMkLst>
            <pc:docMk/>
            <pc:sldMk cId="940744644" sldId="370"/>
            <ac:graphicFrameMk id="9" creationId="{323C3541-E984-4E74-9686-10F30D967A0E}"/>
          </ac:graphicFrameMkLst>
        </pc:graphicFrameChg>
        <pc:graphicFrameChg chg="add mod modGraphic">
          <ac:chgData name="Louise Pezzaioli" userId="360b41a0-b242-48d2-b707-f5fa57585d53" providerId="ADAL" clId="{3F0C83ED-895A-4D23-BED2-864A6F63B286}" dt="2019-07-31T11:00:21.456" v="1003" actId="1037"/>
          <ac:graphicFrameMkLst>
            <pc:docMk/>
            <pc:sldMk cId="940744644" sldId="370"/>
            <ac:graphicFrameMk id="20" creationId="{8E15D201-78F2-433F-972F-336E7B2A2C85}"/>
          </ac:graphicFrameMkLst>
        </pc:graphicFrameChg>
        <pc:graphicFrameChg chg="add mod modGraphic">
          <ac:chgData name="Louise Pezzaioli" userId="360b41a0-b242-48d2-b707-f5fa57585d53" providerId="ADAL" clId="{3F0C83ED-895A-4D23-BED2-864A6F63B286}" dt="2019-07-31T11:00:21.456" v="1003" actId="1037"/>
          <ac:graphicFrameMkLst>
            <pc:docMk/>
            <pc:sldMk cId="940744644" sldId="370"/>
            <ac:graphicFrameMk id="21" creationId="{78F70740-E3E9-4E5A-8387-6DF0D241755A}"/>
          </ac:graphicFrameMkLst>
        </pc:graphicFrameChg>
      </pc:sldChg>
      <pc:sldChg chg="addSp delSp modSp add">
        <pc:chgData name="Louise Pezzaioli" userId="360b41a0-b242-48d2-b707-f5fa57585d53" providerId="ADAL" clId="{3F0C83ED-895A-4D23-BED2-864A6F63B286}" dt="2019-07-31T12:27:42.463" v="2893" actId="207"/>
        <pc:sldMkLst>
          <pc:docMk/>
          <pc:sldMk cId="1229225265" sldId="371"/>
        </pc:sldMkLst>
        <pc:spChg chg="add mod">
          <ac:chgData name="Louise Pezzaioli" userId="360b41a0-b242-48d2-b707-f5fa57585d53" providerId="ADAL" clId="{3F0C83ED-895A-4D23-BED2-864A6F63B286}" dt="2019-07-31T11:38:15.053" v="1010" actId="1076"/>
          <ac:spMkLst>
            <pc:docMk/>
            <pc:sldMk cId="1229225265" sldId="371"/>
            <ac:spMk id="9" creationId="{5EA2B1A7-D28F-4220-BBA4-A9D9A3FEA1C1}"/>
          </ac:spMkLst>
        </pc:spChg>
        <pc:spChg chg="add del mod">
          <ac:chgData name="Louise Pezzaioli" userId="360b41a0-b242-48d2-b707-f5fa57585d53" providerId="ADAL" clId="{3F0C83ED-895A-4D23-BED2-864A6F63B286}" dt="2019-07-31T11:43:21.705" v="1063" actId="478"/>
          <ac:spMkLst>
            <pc:docMk/>
            <pc:sldMk cId="1229225265" sldId="371"/>
            <ac:spMk id="10" creationId="{92F53D1E-792E-4B57-B3CB-EC96DF22206D}"/>
          </ac:spMkLst>
        </pc:spChg>
        <pc:spChg chg="add del mod">
          <ac:chgData name="Louise Pezzaioli" userId="360b41a0-b242-48d2-b707-f5fa57585d53" providerId="ADAL" clId="{3F0C83ED-895A-4D23-BED2-864A6F63B286}" dt="2019-07-31T11:43:21.705" v="1063" actId="478"/>
          <ac:spMkLst>
            <pc:docMk/>
            <pc:sldMk cId="1229225265" sldId="371"/>
            <ac:spMk id="11" creationId="{0EBD32F6-1B34-48F4-841B-8B73A77F63D6}"/>
          </ac:spMkLst>
        </pc:spChg>
        <pc:spChg chg="add mod">
          <ac:chgData name="Louise Pezzaioli" userId="360b41a0-b242-48d2-b707-f5fa57585d53" providerId="ADAL" clId="{3F0C83ED-895A-4D23-BED2-864A6F63B286}" dt="2019-07-31T11:42:02.513" v="1053" actId="1035"/>
          <ac:spMkLst>
            <pc:docMk/>
            <pc:sldMk cId="1229225265" sldId="371"/>
            <ac:spMk id="12" creationId="{584FFB70-2856-4FE7-9596-C06750A3A20C}"/>
          </ac:spMkLst>
        </pc:spChg>
        <pc:spChg chg="add del mod">
          <ac:chgData name="Louise Pezzaioli" userId="360b41a0-b242-48d2-b707-f5fa57585d53" providerId="ADAL" clId="{3F0C83ED-895A-4D23-BED2-864A6F63B286}" dt="2019-07-31T11:43:21.705" v="1063" actId="478"/>
          <ac:spMkLst>
            <pc:docMk/>
            <pc:sldMk cId="1229225265" sldId="371"/>
            <ac:spMk id="13" creationId="{C71E6D50-FD33-48F9-89DA-A94015FE41D8}"/>
          </ac:spMkLst>
        </pc:spChg>
        <pc:spChg chg="add del mod">
          <ac:chgData name="Louise Pezzaioli" userId="360b41a0-b242-48d2-b707-f5fa57585d53" providerId="ADAL" clId="{3F0C83ED-895A-4D23-BED2-864A6F63B286}" dt="2019-07-31T11:43:21.705" v="1063" actId="478"/>
          <ac:spMkLst>
            <pc:docMk/>
            <pc:sldMk cId="1229225265" sldId="371"/>
            <ac:spMk id="14" creationId="{3DD18FB0-0D06-41BE-A29D-AAE8A3AE8DA1}"/>
          </ac:spMkLst>
        </pc:spChg>
        <pc:spChg chg="add del mod">
          <ac:chgData name="Louise Pezzaioli" userId="360b41a0-b242-48d2-b707-f5fa57585d53" providerId="ADAL" clId="{3F0C83ED-895A-4D23-BED2-864A6F63B286}" dt="2019-07-31T11:43:21.705" v="1063" actId="478"/>
          <ac:spMkLst>
            <pc:docMk/>
            <pc:sldMk cId="1229225265" sldId="371"/>
            <ac:spMk id="15" creationId="{594BEA21-0E84-414D-A1D5-0506CC50F28C}"/>
          </ac:spMkLst>
        </pc:spChg>
        <pc:spChg chg="add del mod">
          <ac:chgData name="Louise Pezzaioli" userId="360b41a0-b242-48d2-b707-f5fa57585d53" providerId="ADAL" clId="{3F0C83ED-895A-4D23-BED2-864A6F63B286}" dt="2019-07-31T11:43:21.705" v="1063" actId="478"/>
          <ac:spMkLst>
            <pc:docMk/>
            <pc:sldMk cId="1229225265" sldId="371"/>
            <ac:spMk id="16" creationId="{1B955FB5-A5A6-49C6-8035-36711230F7A7}"/>
          </ac:spMkLst>
        </pc:spChg>
        <pc:spChg chg="add del mod">
          <ac:chgData name="Louise Pezzaioli" userId="360b41a0-b242-48d2-b707-f5fa57585d53" providerId="ADAL" clId="{3F0C83ED-895A-4D23-BED2-864A6F63B286}" dt="2019-07-31T11:43:21.705" v="1063" actId="478"/>
          <ac:spMkLst>
            <pc:docMk/>
            <pc:sldMk cId="1229225265" sldId="371"/>
            <ac:spMk id="17" creationId="{1E96A49A-9B28-4AC5-A8BB-B392101BBAD5}"/>
          </ac:spMkLst>
        </pc:spChg>
        <pc:spChg chg="add mod">
          <ac:chgData name="Louise Pezzaioli" userId="360b41a0-b242-48d2-b707-f5fa57585d53" providerId="ADAL" clId="{3F0C83ED-895A-4D23-BED2-864A6F63B286}" dt="2019-07-31T11:42:57.986" v="1059" actId="14100"/>
          <ac:spMkLst>
            <pc:docMk/>
            <pc:sldMk cId="1229225265" sldId="371"/>
            <ac:spMk id="22" creationId="{3BF336DC-0D12-41C3-8D5D-F6E5AD38A241}"/>
          </ac:spMkLst>
        </pc:spChg>
        <pc:spChg chg="add mod">
          <ac:chgData name="Louise Pezzaioli" userId="360b41a0-b242-48d2-b707-f5fa57585d53" providerId="ADAL" clId="{3F0C83ED-895A-4D23-BED2-864A6F63B286}" dt="2019-07-31T11:42:02.513" v="1053" actId="1035"/>
          <ac:spMkLst>
            <pc:docMk/>
            <pc:sldMk cId="1229225265" sldId="371"/>
            <ac:spMk id="23" creationId="{6CDE44D4-C205-4118-8A91-6739C0826A11}"/>
          </ac:spMkLst>
        </pc:spChg>
        <pc:spChg chg="add mod">
          <ac:chgData name="Louise Pezzaioli" userId="360b41a0-b242-48d2-b707-f5fa57585d53" providerId="ADAL" clId="{3F0C83ED-895A-4D23-BED2-864A6F63B286}" dt="2019-07-31T11:42:02.513" v="1053" actId="1035"/>
          <ac:spMkLst>
            <pc:docMk/>
            <pc:sldMk cId="1229225265" sldId="371"/>
            <ac:spMk id="24" creationId="{8E52C89E-3197-4CA3-84DE-55D201889025}"/>
          </ac:spMkLst>
        </pc:spChg>
        <pc:spChg chg="add mod">
          <ac:chgData name="Louise Pezzaioli" userId="360b41a0-b242-48d2-b707-f5fa57585d53" providerId="ADAL" clId="{3F0C83ED-895A-4D23-BED2-864A6F63B286}" dt="2019-07-31T11:42:02.513" v="1053" actId="1035"/>
          <ac:spMkLst>
            <pc:docMk/>
            <pc:sldMk cId="1229225265" sldId="371"/>
            <ac:spMk id="25" creationId="{6392F80A-FB3A-4E42-A8BA-C0F112B0CF04}"/>
          </ac:spMkLst>
        </pc:spChg>
        <pc:spChg chg="add del mod">
          <ac:chgData name="Louise Pezzaioli" userId="360b41a0-b242-48d2-b707-f5fa57585d53" providerId="ADAL" clId="{3F0C83ED-895A-4D23-BED2-864A6F63B286}" dt="2019-07-31T11:41:21.585" v="1040" actId="478"/>
          <ac:spMkLst>
            <pc:docMk/>
            <pc:sldMk cId="1229225265" sldId="371"/>
            <ac:spMk id="26" creationId="{B6333DBB-53FC-432D-913A-B38AD7C64FB5}"/>
          </ac:spMkLst>
        </pc:spChg>
        <pc:spChg chg="add del">
          <ac:chgData name="Louise Pezzaioli" userId="360b41a0-b242-48d2-b707-f5fa57585d53" providerId="ADAL" clId="{3F0C83ED-895A-4D23-BED2-864A6F63B286}" dt="2019-07-31T11:41:29.641" v="1044"/>
          <ac:spMkLst>
            <pc:docMk/>
            <pc:sldMk cId="1229225265" sldId="371"/>
            <ac:spMk id="27" creationId="{654C8CCC-2D8F-4CD9-8C84-23A16D5A2937}"/>
          </ac:spMkLst>
        </pc:spChg>
        <pc:spChg chg="add del">
          <ac:chgData name="Louise Pezzaioli" userId="360b41a0-b242-48d2-b707-f5fa57585d53" providerId="ADAL" clId="{3F0C83ED-895A-4D23-BED2-864A6F63B286}" dt="2019-07-31T11:41:29.641" v="1044"/>
          <ac:spMkLst>
            <pc:docMk/>
            <pc:sldMk cId="1229225265" sldId="371"/>
            <ac:spMk id="28" creationId="{66F1FCF8-6192-48B8-8A8B-98036BA5017D}"/>
          </ac:spMkLst>
        </pc:spChg>
        <pc:spChg chg="add del">
          <ac:chgData name="Louise Pezzaioli" userId="360b41a0-b242-48d2-b707-f5fa57585d53" providerId="ADAL" clId="{3F0C83ED-895A-4D23-BED2-864A6F63B286}" dt="2019-07-31T11:41:29.641" v="1044"/>
          <ac:spMkLst>
            <pc:docMk/>
            <pc:sldMk cId="1229225265" sldId="371"/>
            <ac:spMk id="29" creationId="{234C296C-B8FE-4C1F-80F5-DD281D000371}"/>
          </ac:spMkLst>
        </pc:spChg>
        <pc:spChg chg="add mod">
          <ac:chgData name="Louise Pezzaioli" userId="360b41a0-b242-48d2-b707-f5fa57585d53" providerId="ADAL" clId="{3F0C83ED-895A-4D23-BED2-864A6F63B286}" dt="2019-07-31T11:42:02.513" v="1053" actId="1035"/>
          <ac:spMkLst>
            <pc:docMk/>
            <pc:sldMk cId="1229225265" sldId="371"/>
            <ac:spMk id="30" creationId="{7F2237C7-5FCB-4634-A129-2DF76B98473F}"/>
          </ac:spMkLst>
        </pc:spChg>
        <pc:spChg chg="add mod">
          <ac:chgData name="Louise Pezzaioli" userId="360b41a0-b242-48d2-b707-f5fa57585d53" providerId="ADAL" clId="{3F0C83ED-895A-4D23-BED2-864A6F63B286}" dt="2019-07-31T11:42:02.513" v="1053" actId="1035"/>
          <ac:spMkLst>
            <pc:docMk/>
            <pc:sldMk cId="1229225265" sldId="371"/>
            <ac:spMk id="31" creationId="{774B810C-3568-4906-8AFD-F47BB3F3CB7E}"/>
          </ac:spMkLst>
        </pc:spChg>
        <pc:spChg chg="add mod">
          <ac:chgData name="Louise Pezzaioli" userId="360b41a0-b242-48d2-b707-f5fa57585d53" providerId="ADAL" clId="{3F0C83ED-895A-4D23-BED2-864A6F63B286}" dt="2019-07-31T11:42:02.513" v="1053" actId="1035"/>
          <ac:spMkLst>
            <pc:docMk/>
            <pc:sldMk cId="1229225265" sldId="371"/>
            <ac:spMk id="32" creationId="{8D57E6D2-122D-4235-8B1C-E42025860BA9}"/>
          </ac:spMkLst>
        </pc:spChg>
        <pc:spChg chg="add mod">
          <ac:chgData name="Louise Pezzaioli" userId="360b41a0-b242-48d2-b707-f5fa57585d53" providerId="ADAL" clId="{3F0C83ED-895A-4D23-BED2-864A6F63B286}" dt="2019-07-31T11:42:02.513" v="1053" actId="1035"/>
          <ac:spMkLst>
            <pc:docMk/>
            <pc:sldMk cId="1229225265" sldId="371"/>
            <ac:spMk id="33" creationId="{BCEEFD31-AA0F-46FA-BFF9-63A41767A091}"/>
          </ac:spMkLst>
        </pc:spChg>
        <pc:spChg chg="add del mod">
          <ac:chgData name="Louise Pezzaioli" userId="360b41a0-b242-48d2-b707-f5fa57585d53" providerId="ADAL" clId="{3F0C83ED-895A-4D23-BED2-864A6F63B286}" dt="2019-07-31T11:42:48.473" v="1057" actId="478"/>
          <ac:spMkLst>
            <pc:docMk/>
            <pc:sldMk cId="1229225265" sldId="371"/>
            <ac:spMk id="34" creationId="{D4F9F7A1-6C51-441D-9857-A282F5148DC6}"/>
          </ac:spMkLst>
        </pc:spChg>
        <pc:spChg chg="add del">
          <ac:chgData name="Louise Pezzaioli" userId="360b41a0-b242-48d2-b707-f5fa57585d53" providerId="ADAL" clId="{3F0C83ED-895A-4D23-BED2-864A6F63B286}" dt="2019-07-31T11:41:40.209" v="1050" actId="478"/>
          <ac:spMkLst>
            <pc:docMk/>
            <pc:sldMk cId="1229225265" sldId="371"/>
            <ac:spMk id="35" creationId="{CCF43A80-E032-4013-A176-F1ED4B9ED0E6}"/>
          </ac:spMkLst>
        </pc:spChg>
        <pc:graphicFrameChg chg="modGraphic">
          <ac:chgData name="Louise Pezzaioli" userId="360b41a0-b242-48d2-b707-f5fa57585d53" providerId="ADAL" clId="{3F0C83ED-895A-4D23-BED2-864A6F63B286}" dt="2019-07-31T12:27:42.463" v="2893" actId="207"/>
          <ac:graphicFrameMkLst>
            <pc:docMk/>
            <pc:sldMk cId="1229225265" sldId="371"/>
            <ac:graphicFrameMk id="20" creationId="{8E15D201-78F2-433F-972F-336E7B2A2C85}"/>
          </ac:graphicFrameMkLst>
        </pc:graphicFrameChg>
        <pc:graphicFrameChg chg="mod">
          <ac:chgData name="Louise Pezzaioli" userId="360b41a0-b242-48d2-b707-f5fa57585d53" providerId="ADAL" clId="{3F0C83ED-895A-4D23-BED2-864A6F63B286}" dt="2019-07-31T11:41:10.153" v="1036" actId="1076"/>
          <ac:graphicFrameMkLst>
            <pc:docMk/>
            <pc:sldMk cId="1229225265" sldId="371"/>
            <ac:graphicFrameMk id="21" creationId="{78F70740-E3E9-4E5A-8387-6DF0D241755A}"/>
          </ac:graphicFrameMkLst>
        </pc:graphicFrameChg>
      </pc:sldChg>
      <pc:sldChg chg="addSp delSp modSp add ord">
        <pc:chgData name="Louise Pezzaioli" userId="360b41a0-b242-48d2-b707-f5fa57585d53" providerId="ADAL" clId="{3F0C83ED-895A-4D23-BED2-864A6F63B286}" dt="2019-07-31T11:59:22.218" v="1419" actId="1035"/>
        <pc:sldMkLst>
          <pc:docMk/>
          <pc:sldMk cId="1651485559" sldId="372"/>
        </pc:sldMkLst>
        <pc:spChg chg="add mod">
          <ac:chgData name="Louise Pezzaioli" userId="360b41a0-b242-48d2-b707-f5fa57585d53" providerId="ADAL" clId="{3F0C83ED-895A-4D23-BED2-864A6F63B286}" dt="2019-07-31T11:59:18.122" v="1417" actId="1036"/>
          <ac:spMkLst>
            <pc:docMk/>
            <pc:sldMk cId="1651485559" sldId="372"/>
            <ac:spMk id="10" creationId="{335DFDF2-8282-4CB1-8CE6-00AA9CE55B54}"/>
          </ac:spMkLst>
        </pc:spChg>
        <pc:spChg chg="add mod">
          <ac:chgData name="Louise Pezzaioli" userId="360b41a0-b242-48d2-b707-f5fa57585d53" providerId="ADAL" clId="{3F0C83ED-895A-4D23-BED2-864A6F63B286}" dt="2019-07-31T11:59:18.122" v="1417" actId="1036"/>
          <ac:spMkLst>
            <pc:docMk/>
            <pc:sldMk cId="1651485559" sldId="372"/>
            <ac:spMk id="11" creationId="{AB2A8DE6-7D1E-4432-B9A7-913E1C545525}"/>
          </ac:spMkLst>
        </pc:spChg>
        <pc:spChg chg="add mod">
          <ac:chgData name="Louise Pezzaioli" userId="360b41a0-b242-48d2-b707-f5fa57585d53" providerId="ADAL" clId="{3F0C83ED-895A-4D23-BED2-864A6F63B286}" dt="2019-07-31T11:59:18.122" v="1417" actId="1036"/>
          <ac:spMkLst>
            <pc:docMk/>
            <pc:sldMk cId="1651485559" sldId="372"/>
            <ac:spMk id="12" creationId="{BEA67564-0751-4A62-8256-974099B53765}"/>
          </ac:spMkLst>
        </pc:spChg>
        <pc:spChg chg="add del">
          <ac:chgData name="Louise Pezzaioli" userId="360b41a0-b242-48d2-b707-f5fa57585d53" providerId="ADAL" clId="{3F0C83ED-895A-4D23-BED2-864A6F63B286}" dt="2019-07-31T11:46:52.633" v="1259" actId="478"/>
          <ac:spMkLst>
            <pc:docMk/>
            <pc:sldMk cId="1651485559" sldId="372"/>
            <ac:spMk id="13" creationId="{C89E9D05-CC86-4D2D-888D-5774E82673C3}"/>
          </ac:spMkLst>
        </pc:spChg>
        <pc:spChg chg="add mod">
          <ac:chgData name="Louise Pezzaioli" userId="360b41a0-b242-48d2-b707-f5fa57585d53" providerId="ADAL" clId="{3F0C83ED-895A-4D23-BED2-864A6F63B286}" dt="2019-07-31T11:59:18.122" v="1417" actId="1036"/>
          <ac:spMkLst>
            <pc:docMk/>
            <pc:sldMk cId="1651485559" sldId="372"/>
            <ac:spMk id="14" creationId="{5DE31601-C332-456A-8129-D5C3B10E5825}"/>
          </ac:spMkLst>
        </pc:spChg>
        <pc:spChg chg="add del">
          <ac:chgData name="Louise Pezzaioli" userId="360b41a0-b242-48d2-b707-f5fa57585d53" providerId="ADAL" clId="{3F0C83ED-895A-4D23-BED2-864A6F63B286}" dt="2019-07-31T11:46:58.033" v="1261" actId="478"/>
          <ac:spMkLst>
            <pc:docMk/>
            <pc:sldMk cId="1651485559" sldId="372"/>
            <ac:spMk id="15" creationId="{219E7614-382B-40C2-B9C7-116039CB7772}"/>
          </ac:spMkLst>
        </pc:spChg>
        <pc:spChg chg="add del">
          <ac:chgData name="Louise Pezzaioli" userId="360b41a0-b242-48d2-b707-f5fa57585d53" providerId="ADAL" clId="{3F0C83ED-895A-4D23-BED2-864A6F63B286}" dt="2019-07-31T11:46:58.033" v="1261" actId="478"/>
          <ac:spMkLst>
            <pc:docMk/>
            <pc:sldMk cId="1651485559" sldId="372"/>
            <ac:spMk id="16" creationId="{5A079E6B-B3FC-42A2-BF46-14AA1BD957B4}"/>
          </ac:spMkLst>
        </pc:spChg>
        <pc:spChg chg="add del">
          <ac:chgData name="Louise Pezzaioli" userId="360b41a0-b242-48d2-b707-f5fa57585d53" providerId="ADAL" clId="{3F0C83ED-895A-4D23-BED2-864A6F63B286}" dt="2019-07-31T11:46:58.033" v="1261" actId="478"/>
          <ac:spMkLst>
            <pc:docMk/>
            <pc:sldMk cId="1651485559" sldId="372"/>
            <ac:spMk id="17" creationId="{FA4BDB34-6D7E-4FCA-95CA-D5525123D6B5}"/>
          </ac:spMkLst>
        </pc:spChg>
        <pc:spChg chg="mod">
          <ac:chgData name="Louise Pezzaioli" userId="360b41a0-b242-48d2-b707-f5fa57585d53" providerId="ADAL" clId="{3F0C83ED-895A-4D23-BED2-864A6F63B286}" dt="2019-07-31T11:59:03.607" v="1407" actId="403"/>
          <ac:spMkLst>
            <pc:docMk/>
            <pc:sldMk cId="1651485559" sldId="372"/>
            <ac:spMk id="19" creationId="{5252A847-DE45-4FA3-A1F8-EEBEB845FF8E}"/>
          </ac:spMkLst>
        </pc:spChg>
        <pc:spChg chg="add mod">
          <ac:chgData name="Louise Pezzaioli" userId="360b41a0-b242-48d2-b707-f5fa57585d53" providerId="ADAL" clId="{3F0C83ED-895A-4D23-BED2-864A6F63B286}" dt="2019-07-31T11:59:22.218" v="1419" actId="1035"/>
          <ac:spMkLst>
            <pc:docMk/>
            <pc:sldMk cId="1651485559" sldId="372"/>
            <ac:spMk id="22" creationId="{C55891B5-EE1B-48B4-8885-8C909551AA9C}"/>
          </ac:spMkLst>
        </pc:spChg>
        <pc:graphicFrameChg chg="add mod modGraphic">
          <ac:chgData name="Louise Pezzaioli" userId="360b41a0-b242-48d2-b707-f5fa57585d53" providerId="ADAL" clId="{3F0C83ED-895A-4D23-BED2-864A6F63B286}" dt="2019-07-31T11:59:18.122" v="1417" actId="1036"/>
          <ac:graphicFrameMkLst>
            <pc:docMk/>
            <pc:sldMk cId="1651485559" sldId="372"/>
            <ac:graphicFrameMk id="9" creationId="{02CDBD68-4B99-485B-A486-CDD0DC9544EB}"/>
          </ac:graphicFrameMkLst>
        </pc:graphicFrameChg>
        <pc:graphicFrameChg chg="del">
          <ac:chgData name="Louise Pezzaioli" userId="360b41a0-b242-48d2-b707-f5fa57585d53" providerId="ADAL" clId="{3F0C83ED-895A-4D23-BED2-864A6F63B286}" dt="2019-07-31T11:44:06.993" v="1127" actId="478"/>
          <ac:graphicFrameMkLst>
            <pc:docMk/>
            <pc:sldMk cId="1651485559" sldId="372"/>
            <ac:graphicFrameMk id="20" creationId="{8E15D201-78F2-433F-972F-336E7B2A2C85}"/>
          </ac:graphicFrameMkLst>
        </pc:graphicFrameChg>
        <pc:graphicFrameChg chg="del">
          <ac:chgData name="Louise Pezzaioli" userId="360b41a0-b242-48d2-b707-f5fa57585d53" providerId="ADAL" clId="{3F0C83ED-895A-4D23-BED2-864A6F63B286}" dt="2019-07-31T11:44:06.993" v="1127" actId="478"/>
          <ac:graphicFrameMkLst>
            <pc:docMk/>
            <pc:sldMk cId="1651485559" sldId="372"/>
            <ac:graphicFrameMk id="21" creationId="{78F70740-E3E9-4E5A-8387-6DF0D241755A}"/>
          </ac:graphicFrameMkLst>
        </pc:graphicFrameChg>
      </pc:sldChg>
      <pc:sldChg chg="addSp delSp modSp add">
        <pc:chgData name="Louise Pezzaioli" userId="360b41a0-b242-48d2-b707-f5fa57585d53" providerId="ADAL" clId="{3F0C83ED-895A-4D23-BED2-864A6F63B286}" dt="2019-07-31T12:01:14.082" v="1539" actId="1036"/>
        <pc:sldMkLst>
          <pc:docMk/>
          <pc:sldMk cId="3035969110" sldId="373"/>
        </pc:sldMkLst>
        <pc:spChg chg="add mod">
          <ac:chgData name="Louise Pezzaioli" userId="360b41a0-b242-48d2-b707-f5fa57585d53" providerId="ADAL" clId="{3F0C83ED-895A-4D23-BED2-864A6F63B286}" dt="2019-07-31T11:59:51.794" v="1436" actId="1037"/>
          <ac:spMkLst>
            <pc:docMk/>
            <pc:sldMk cId="3035969110" sldId="373"/>
            <ac:spMk id="13" creationId="{724BF0D7-9833-4B9A-B362-0660E4664A78}"/>
          </ac:spMkLst>
        </pc:spChg>
        <pc:spChg chg="add mod">
          <ac:chgData name="Louise Pezzaioli" userId="360b41a0-b242-48d2-b707-f5fa57585d53" providerId="ADAL" clId="{3F0C83ED-895A-4D23-BED2-864A6F63B286}" dt="2019-07-31T12:00:22.098" v="1477" actId="1035"/>
          <ac:spMkLst>
            <pc:docMk/>
            <pc:sldMk cId="3035969110" sldId="373"/>
            <ac:spMk id="17" creationId="{B5597323-031E-4BDA-A25A-1D1E77879ACB}"/>
          </ac:spMkLst>
        </pc:spChg>
        <pc:spChg chg="mod">
          <ac:chgData name="Louise Pezzaioli" userId="360b41a0-b242-48d2-b707-f5fa57585d53" providerId="ADAL" clId="{3F0C83ED-895A-4D23-BED2-864A6F63B286}" dt="2019-07-31T12:00:03.330" v="1439" actId="207"/>
          <ac:spMkLst>
            <pc:docMk/>
            <pc:sldMk cId="3035969110" sldId="373"/>
            <ac:spMk id="19" creationId="{5252A847-DE45-4FA3-A1F8-EEBEB845FF8E}"/>
          </ac:spMkLst>
        </pc:spChg>
        <pc:spChg chg="add mod">
          <ac:chgData name="Louise Pezzaioli" userId="360b41a0-b242-48d2-b707-f5fa57585d53" providerId="ADAL" clId="{3F0C83ED-895A-4D23-BED2-864A6F63B286}" dt="2019-07-31T12:00:22.098" v="1477" actId="1035"/>
          <ac:spMkLst>
            <pc:docMk/>
            <pc:sldMk cId="3035969110" sldId="373"/>
            <ac:spMk id="20" creationId="{86AC888D-C451-4E5D-AE75-AACECDC18BAC}"/>
          </ac:spMkLst>
        </pc:spChg>
        <pc:spChg chg="add mod">
          <ac:chgData name="Louise Pezzaioli" userId="360b41a0-b242-48d2-b707-f5fa57585d53" providerId="ADAL" clId="{3F0C83ED-895A-4D23-BED2-864A6F63B286}" dt="2019-07-31T12:00:22.098" v="1477" actId="1035"/>
          <ac:spMkLst>
            <pc:docMk/>
            <pc:sldMk cId="3035969110" sldId="373"/>
            <ac:spMk id="21" creationId="{E2947055-77DD-4D49-8966-0BE92A6A870F}"/>
          </ac:spMkLst>
        </pc:spChg>
        <pc:spChg chg="add mod">
          <ac:chgData name="Louise Pezzaioli" userId="360b41a0-b242-48d2-b707-f5fa57585d53" providerId="ADAL" clId="{3F0C83ED-895A-4D23-BED2-864A6F63B286}" dt="2019-07-31T12:00:22.098" v="1477" actId="1035"/>
          <ac:spMkLst>
            <pc:docMk/>
            <pc:sldMk cId="3035969110" sldId="373"/>
            <ac:spMk id="23" creationId="{64F77698-C7CE-4BDA-8CA9-AC30A1C06B8B}"/>
          </ac:spMkLst>
        </pc:spChg>
        <pc:spChg chg="add mod">
          <ac:chgData name="Louise Pezzaioli" userId="360b41a0-b242-48d2-b707-f5fa57585d53" providerId="ADAL" clId="{3F0C83ED-895A-4D23-BED2-864A6F63B286}" dt="2019-07-31T12:00:22.098" v="1477" actId="1035"/>
          <ac:spMkLst>
            <pc:docMk/>
            <pc:sldMk cId="3035969110" sldId="373"/>
            <ac:spMk id="24" creationId="{4392E743-6760-4038-B794-EDB2906A3003}"/>
          </ac:spMkLst>
        </pc:spChg>
        <pc:spChg chg="add mod">
          <ac:chgData name="Louise Pezzaioli" userId="360b41a0-b242-48d2-b707-f5fa57585d53" providerId="ADAL" clId="{3F0C83ED-895A-4D23-BED2-864A6F63B286}" dt="2019-07-31T12:00:22.098" v="1477" actId="1035"/>
          <ac:spMkLst>
            <pc:docMk/>
            <pc:sldMk cId="3035969110" sldId="373"/>
            <ac:spMk id="25" creationId="{15EA3B2F-83B2-45E4-8C92-819DE308B7DC}"/>
          </ac:spMkLst>
        </pc:spChg>
        <pc:spChg chg="add mod">
          <ac:chgData name="Louise Pezzaioli" userId="360b41a0-b242-48d2-b707-f5fa57585d53" providerId="ADAL" clId="{3F0C83ED-895A-4D23-BED2-864A6F63B286}" dt="2019-07-31T12:00:22.098" v="1477" actId="1035"/>
          <ac:spMkLst>
            <pc:docMk/>
            <pc:sldMk cId="3035969110" sldId="373"/>
            <ac:spMk id="26" creationId="{6F4F320C-8636-4D87-8DCF-97A2BC18BB18}"/>
          </ac:spMkLst>
        </pc:spChg>
        <pc:spChg chg="add mod">
          <ac:chgData name="Louise Pezzaioli" userId="360b41a0-b242-48d2-b707-f5fa57585d53" providerId="ADAL" clId="{3F0C83ED-895A-4D23-BED2-864A6F63B286}" dt="2019-07-31T12:00:22.098" v="1477" actId="1035"/>
          <ac:spMkLst>
            <pc:docMk/>
            <pc:sldMk cId="3035969110" sldId="373"/>
            <ac:spMk id="27" creationId="{333FAAD4-C8B0-474A-8F8E-9245C0AD0BBB}"/>
          </ac:spMkLst>
        </pc:spChg>
        <pc:spChg chg="add mod">
          <ac:chgData name="Louise Pezzaioli" userId="360b41a0-b242-48d2-b707-f5fa57585d53" providerId="ADAL" clId="{3F0C83ED-895A-4D23-BED2-864A6F63B286}" dt="2019-07-31T12:00:22.098" v="1477" actId="1035"/>
          <ac:spMkLst>
            <pc:docMk/>
            <pc:sldMk cId="3035969110" sldId="373"/>
            <ac:spMk id="28" creationId="{E575C08C-31BB-46BA-AB36-844B8AAEB0B4}"/>
          </ac:spMkLst>
        </pc:spChg>
        <pc:spChg chg="add mod">
          <ac:chgData name="Louise Pezzaioli" userId="360b41a0-b242-48d2-b707-f5fa57585d53" providerId="ADAL" clId="{3F0C83ED-895A-4D23-BED2-864A6F63B286}" dt="2019-07-31T12:00:22.098" v="1477" actId="1035"/>
          <ac:spMkLst>
            <pc:docMk/>
            <pc:sldMk cId="3035969110" sldId="373"/>
            <ac:spMk id="29" creationId="{A37D6C2B-287B-4A17-8BBD-D7ED274ACD57}"/>
          </ac:spMkLst>
        </pc:spChg>
        <pc:cxnChg chg="add mod">
          <ac:chgData name="Louise Pezzaioli" userId="360b41a0-b242-48d2-b707-f5fa57585d53" providerId="ADAL" clId="{3F0C83ED-895A-4D23-BED2-864A6F63B286}" dt="2019-07-31T12:00:27.232" v="1478" actId="1076"/>
          <ac:cxnSpMkLst>
            <pc:docMk/>
            <pc:sldMk cId="3035969110" sldId="373"/>
            <ac:cxnSpMk id="15" creationId="{48D1F51D-38EC-4FAD-93DB-E4926CABAB71}"/>
          </ac:cxnSpMkLst>
        </pc:cxnChg>
        <pc:cxnChg chg="add mod">
          <ac:chgData name="Louise Pezzaioli" userId="360b41a0-b242-48d2-b707-f5fa57585d53" providerId="ADAL" clId="{3F0C83ED-895A-4D23-BED2-864A6F63B286}" dt="2019-07-31T12:00:34.351" v="1480" actId="14100"/>
          <ac:cxnSpMkLst>
            <pc:docMk/>
            <pc:sldMk cId="3035969110" sldId="373"/>
            <ac:cxnSpMk id="16" creationId="{968A37EE-81DC-48B1-ABC7-ACB5F882F913}"/>
          </ac:cxnSpMkLst>
        </pc:cxnChg>
        <pc:cxnChg chg="add mod">
          <ac:chgData name="Louise Pezzaioli" userId="360b41a0-b242-48d2-b707-f5fa57585d53" providerId="ADAL" clId="{3F0C83ED-895A-4D23-BED2-864A6F63B286}" dt="2019-07-31T12:00:22.098" v="1477" actId="1035"/>
          <ac:cxnSpMkLst>
            <pc:docMk/>
            <pc:sldMk cId="3035969110" sldId="373"/>
            <ac:cxnSpMk id="30" creationId="{D9F9F90E-252D-466D-AD92-156BE1C130AC}"/>
          </ac:cxnSpMkLst>
        </pc:cxnChg>
        <pc:cxnChg chg="add mod">
          <ac:chgData name="Louise Pezzaioli" userId="360b41a0-b242-48d2-b707-f5fa57585d53" providerId="ADAL" clId="{3F0C83ED-895A-4D23-BED2-864A6F63B286}" dt="2019-07-31T12:00:22.098" v="1477" actId="1035"/>
          <ac:cxnSpMkLst>
            <pc:docMk/>
            <pc:sldMk cId="3035969110" sldId="373"/>
            <ac:cxnSpMk id="31" creationId="{6DFE16B9-32AB-4AE4-86CB-93293C9F6D95}"/>
          </ac:cxnSpMkLst>
        </pc:cxnChg>
        <pc:cxnChg chg="add mod">
          <ac:chgData name="Louise Pezzaioli" userId="360b41a0-b242-48d2-b707-f5fa57585d53" providerId="ADAL" clId="{3F0C83ED-895A-4D23-BED2-864A6F63B286}" dt="2019-07-31T12:00:22.098" v="1477" actId="1035"/>
          <ac:cxnSpMkLst>
            <pc:docMk/>
            <pc:sldMk cId="3035969110" sldId="373"/>
            <ac:cxnSpMk id="32" creationId="{AC486BD0-1F32-4BF9-A1F9-677ABA3FFEC8}"/>
          </ac:cxnSpMkLst>
        </pc:cxnChg>
        <pc:cxnChg chg="add mod">
          <ac:chgData name="Louise Pezzaioli" userId="360b41a0-b242-48d2-b707-f5fa57585d53" providerId="ADAL" clId="{3F0C83ED-895A-4D23-BED2-864A6F63B286}" dt="2019-07-31T12:00:22.098" v="1477" actId="1035"/>
          <ac:cxnSpMkLst>
            <pc:docMk/>
            <pc:sldMk cId="3035969110" sldId="373"/>
            <ac:cxnSpMk id="33" creationId="{EC3BF3D3-2C95-4CE6-B671-FBE155027DCA}"/>
          </ac:cxnSpMkLst>
        </pc:cxnChg>
        <pc:cxnChg chg="add mod">
          <ac:chgData name="Louise Pezzaioli" userId="360b41a0-b242-48d2-b707-f5fa57585d53" providerId="ADAL" clId="{3F0C83ED-895A-4D23-BED2-864A6F63B286}" dt="2019-07-31T12:00:22.098" v="1477" actId="1035"/>
          <ac:cxnSpMkLst>
            <pc:docMk/>
            <pc:sldMk cId="3035969110" sldId="373"/>
            <ac:cxnSpMk id="34" creationId="{48F14B6A-B29D-4541-B7D6-DF9601351CBE}"/>
          </ac:cxnSpMkLst>
        </pc:cxnChg>
        <pc:cxnChg chg="add del mod">
          <ac:chgData name="Louise Pezzaioli" userId="360b41a0-b242-48d2-b707-f5fa57585d53" providerId="ADAL" clId="{3F0C83ED-895A-4D23-BED2-864A6F63B286}" dt="2019-07-31T12:00:46.145" v="1483" actId="478"/>
          <ac:cxnSpMkLst>
            <pc:docMk/>
            <pc:sldMk cId="3035969110" sldId="373"/>
            <ac:cxnSpMk id="35" creationId="{1950E300-91BF-4978-9549-2127D767A047}"/>
          </ac:cxnSpMkLst>
        </pc:cxnChg>
        <pc:cxnChg chg="add del mod">
          <ac:chgData name="Louise Pezzaioli" userId="360b41a0-b242-48d2-b707-f5fa57585d53" providerId="ADAL" clId="{3F0C83ED-895A-4D23-BED2-864A6F63B286}" dt="2019-07-31T12:01:03.449" v="1486" actId="478"/>
          <ac:cxnSpMkLst>
            <pc:docMk/>
            <pc:sldMk cId="3035969110" sldId="373"/>
            <ac:cxnSpMk id="36" creationId="{992458E6-B8D9-4D2E-93D2-F93425DFB1BF}"/>
          </ac:cxnSpMkLst>
        </pc:cxnChg>
        <pc:cxnChg chg="add del mod">
          <ac:chgData name="Louise Pezzaioli" userId="360b41a0-b242-48d2-b707-f5fa57585d53" providerId="ADAL" clId="{3F0C83ED-895A-4D23-BED2-864A6F63B286}" dt="2019-07-31T12:01:03.946" v="1487" actId="478"/>
          <ac:cxnSpMkLst>
            <pc:docMk/>
            <pc:sldMk cId="3035969110" sldId="373"/>
            <ac:cxnSpMk id="37" creationId="{875C84A3-5291-400E-BD3A-89596AD3BBC8}"/>
          </ac:cxnSpMkLst>
        </pc:cxnChg>
        <pc:cxnChg chg="add mod">
          <ac:chgData name="Louise Pezzaioli" userId="360b41a0-b242-48d2-b707-f5fa57585d53" providerId="ADAL" clId="{3F0C83ED-895A-4D23-BED2-864A6F63B286}" dt="2019-07-31T12:01:14.082" v="1539" actId="1036"/>
          <ac:cxnSpMkLst>
            <pc:docMk/>
            <pc:sldMk cId="3035969110" sldId="373"/>
            <ac:cxnSpMk id="38" creationId="{DCA69180-DC35-439B-AA71-4C0108AF13AA}"/>
          </ac:cxnSpMkLst>
        </pc:cxnChg>
        <pc:cxnChg chg="add mod">
          <ac:chgData name="Louise Pezzaioli" userId="360b41a0-b242-48d2-b707-f5fa57585d53" providerId="ADAL" clId="{3F0C83ED-895A-4D23-BED2-864A6F63B286}" dt="2019-07-31T12:00:55.174" v="1485" actId="1076"/>
          <ac:cxnSpMkLst>
            <pc:docMk/>
            <pc:sldMk cId="3035969110" sldId="373"/>
            <ac:cxnSpMk id="39" creationId="{A7354A7E-E09E-4722-A7C4-B824FCEEAE28}"/>
          </ac:cxnSpMkLst>
        </pc:cxnChg>
        <pc:cxnChg chg="add mod">
          <ac:chgData name="Louise Pezzaioli" userId="360b41a0-b242-48d2-b707-f5fa57585d53" providerId="ADAL" clId="{3F0C83ED-895A-4D23-BED2-864A6F63B286}" dt="2019-07-31T12:00:55.174" v="1485" actId="1076"/>
          <ac:cxnSpMkLst>
            <pc:docMk/>
            <pc:sldMk cId="3035969110" sldId="373"/>
            <ac:cxnSpMk id="40" creationId="{329F9DE5-8D63-455A-9006-E0D706B42A0B}"/>
          </ac:cxnSpMkLst>
        </pc:cxnChg>
      </pc:sldChg>
      <pc:sldChg chg="addSp delSp modSp add ord">
        <pc:chgData name="Louise Pezzaioli" userId="360b41a0-b242-48d2-b707-f5fa57585d53" providerId="ADAL" clId="{3F0C83ED-895A-4D23-BED2-864A6F63B286}" dt="2019-07-31T12:06:59.954" v="1848" actId="1036"/>
        <pc:sldMkLst>
          <pc:docMk/>
          <pc:sldMk cId="933131325" sldId="374"/>
        </pc:sldMkLst>
        <pc:spChg chg="mod">
          <ac:chgData name="Louise Pezzaioli" userId="360b41a0-b242-48d2-b707-f5fa57585d53" providerId="ADAL" clId="{3F0C83ED-895A-4D23-BED2-864A6F63B286}" dt="2019-07-31T12:06:59.954" v="1848" actId="1036"/>
          <ac:spMkLst>
            <pc:docMk/>
            <pc:sldMk cId="933131325" sldId="374"/>
            <ac:spMk id="10" creationId="{335DFDF2-8282-4CB1-8CE6-00AA9CE55B54}"/>
          </ac:spMkLst>
        </pc:spChg>
        <pc:spChg chg="mod">
          <ac:chgData name="Louise Pezzaioli" userId="360b41a0-b242-48d2-b707-f5fa57585d53" providerId="ADAL" clId="{3F0C83ED-895A-4D23-BED2-864A6F63B286}" dt="2019-07-31T12:06:59.954" v="1848" actId="1036"/>
          <ac:spMkLst>
            <pc:docMk/>
            <pc:sldMk cId="933131325" sldId="374"/>
            <ac:spMk id="11" creationId="{AB2A8DE6-7D1E-4432-B9A7-913E1C545525}"/>
          </ac:spMkLst>
        </pc:spChg>
        <pc:spChg chg="mod">
          <ac:chgData name="Louise Pezzaioli" userId="360b41a0-b242-48d2-b707-f5fa57585d53" providerId="ADAL" clId="{3F0C83ED-895A-4D23-BED2-864A6F63B286}" dt="2019-07-31T12:06:59.954" v="1848" actId="1036"/>
          <ac:spMkLst>
            <pc:docMk/>
            <pc:sldMk cId="933131325" sldId="374"/>
            <ac:spMk id="12" creationId="{BEA67564-0751-4A62-8256-974099B53765}"/>
          </ac:spMkLst>
        </pc:spChg>
        <pc:spChg chg="add mod">
          <ac:chgData name="Louise Pezzaioli" userId="360b41a0-b242-48d2-b707-f5fa57585d53" providerId="ADAL" clId="{3F0C83ED-895A-4D23-BED2-864A6F63B286}" dt="2019-07-31T12:06:59.954" v="1848" actId="1036"/>
          <ac:spMkLst>
            <pc:docMk/>
            <pc:sldMk cId="933131325" sldId="374"/>
            <ac:spMk id="13" creationId="{9B9F4ADB-55FB-4D92-B50D-0409768E5DB0}"/>
          </ac:spMkLst>
        </pc:spChg>
        <pc:spChg chg="del">
          <ac:chgData name="Louise Pezzaioli" userId="360b41a0-b242-48d2-b707-f5fa57585d53" providerId="ADAL" clId="{3F0C83ED-895A-4D23-BED2-864A6F63B286}" dt="2019-07-31T12:02:58.138" v="1726" actId="478"/>
          <ac:spMkLst>
            <pc:docMk/>
            <pc:sldMk cId="933131325" sldId="374"/>
            <ac:spMk id="14" creationId="{5DE31601-C332-456A-8129-D5C3B10E5825}"/>
          </ac:spMkLst>
        </pc:spChg>
        <pc:spChg chg="add mod">
          <ac:chgData name="Louise Pezzaioli" userId="360b41a0-b242-48d2-b707-f5fa57585d53" providerId="ADAL" clId="{3F0C83ED-895A-4D23-BED2-864A6F63B286}" dt="2019-07-31T12:06:59.954" v="1848" actId="1036"/>
          <ac:spMkLst>
            <pc:docMk/>
            <pc:sldMk cId="933131325" sldId="374"/>
            <ac:spMk id="15" creationId="{50DA8A4B-F67E-400D-97B6-EDB2E6529F30}"/>
          </ac:spMkLst>
        </pc:spChg>
        <pc:spChg chg="add del">
          <ac:chgData name="Louise Pezzaioli" userId="360b41a0-b242-48d2-b707-f5fa57585d53" providerId="ADAL" clId="{3F0C83ED-895A-4D23-BED2-864A6F63B286}" dt="2019-07-31T12:04:12.329" v="1773"/>
          <ac:spMkLst>
            <pc:docMk/>
            <pc:sldMk cId="933131325" sldId="374"/>
            <ac:spMk id="16" creationId="{913AC6BD-9F9F-4443-9094-90F69AAA0172}"/>
          </ac:spMkLst>
        </pc:spChg>
        <pc:spChg chg="add del">
          <ac:chgData name="Louise Pezzaioli" userId="360b41a0-b242-48d2-b707-f5fa57585d53" providerId="ADAL" clId="{3F0C83ED-895A-4D23-BED2-864A6F63B286}" dt="2019-07-31T12:04:12.329" v="1773"/>
          <ac:spMkLst>
            <pc:docMk/>
            <pc:sldMk cId="933131325" sldId="374"/>
            <ac:spMk id="17" creationId="{F5A1262A-C381-49B3-AFE5-270F9B74F0E4}"/>
          </ac:spMkLst>
        </pc:spChg>
        <pc:spChg chg="mod">
          <ac:chgData name="Louise Pezzaioli" userId="360b41a0-b242-48d2-b707-f5fa57585d53" providerId="ADAL" clId="{3F0C83ED-895A-4D23-BED2-864A6F63B286}" dt="2019-07-31T12:02:46.898" v="1723" actId="20577"/>
          <ac:spMkLst>
            <pc:docMk/>
            <pc:sldMk cId="933131325" sldId="374"/>
            <ac:spMk id="19" creationId="{5252A847-DE45-4FA3-A1F8-EEBEB845FF8E}"/>
          </ac:spMkLst>
        </pc:spChg>
        <pc:spChg chg="add del">
          <ac:chgData name="Louise Pezzaioli" userId="360b41a0-b242-48d2-b707-f5fa57585d53" providerId="ADAL" clId="{3F0C83ED-895A-4D23-BED2-864A6F63B286}" dt="2019-07-31T12:04:12.329" v="1773"/>
          <ac:spMkLst>
            <pc:docMk/>
            <pc:sldMk cId="933131325" sldId="374"/>
            <ac:spMk id="20" creationId="{165F5D41-9D3F-41B2-B2BD-8674A4BA2767}"/>
          </ac:spMkLst>
        </pc:spChg>
        <pc:spChg chg="add mod">
          <ac:chgData name="Louise Pezzaioli" userId="360b41a0-b242-48d2-b707-f5fa57585d53" providerId="ADAL" clId="{3F0C83ED-895A-4D23-BED2-864A6F63B286}" dt="2019-07-31T12:06:59.954" v="1848" actId="1036"/>
          <ac:spMkLst>
            <pc:docMk/>
            <pc:sldMk cId="933131325" sldId="374"/>
            <ac:spMk id="21" creationId="{50A6FADB-48BC-413F-AFA5-6537FF82BAB4}"/>
          </ac:spMkLst>
        </pc:spChg>
        <pc:spChg chg="del">
          <ac:chgData name="Louise Pezzaioli" userId="360b41a0-b242-48d2-b707-f5fa57585d53" providerId="ADAL" clId="{3F0C83ED-895A-4D23-BED2-864A6F63B286}" dt="2019-07-31T12:01:39.186" v="1544" actId="478"/>
          <ac:spMkLst>
            <pc:docMk/>
            <pc:sldMk cId="933131325" sldId="374"/>
            <ac:spMk id="22" creationId="{C55891B5-EE1B-48B4-8885-8C909551AA9C}"/>
          </ac:spMkLst>
        </pc:spChg>
        <pc:spChg chg="add mod">
          <ac:chgData name="Louise Pezzaioli" userId="360b41a0-b242-48d2-b707-f5fa57585d53" providerId="ADAL" clId="{3F0C83ED-895A-4D23-BED2-864A6F63B286}" dt="2019-07-31T12:06:59.954" v="1848" actId="1036"/>
          <ac:spMkLst>
            <pc:docMk/>
            <pc:sldMk cId="933131325" sldId="374"/>
            <ac:spMk id="23" creationId="{4CAF7E27-E36A-4619-94B8-29E3B83243BD}"/>
          </ac:spMkLst>
        </pc:spChg>
        <pc:spChg chg="add mod">
          <ac:chgData name="Louise Pezzaioli" userId="360b41a0-b242-48d2-b707-f5fa57585d53" providerId="ADAL" clId="{3F0C83ED-895A-4D23-BED2-864A6F63B286}" dt="2019-07-31T12:06:59.954" v="1848" actId="1036"/>
          <ac:spMkLst>
            <pc:docMk/>
            <pc:sldMk cId="933131325" sldId="374"/>
            <ac:spMk id="24" creationId="{EB55E1C7-5C94-4B72-BD50-85C0F7299240}"/>
          </ac:spMkLst>
        </pc:spChg>
        <pc:graphicFrameChg chg="mod modGraphic">
          <ac:chgData name="Louise Pezzaioli" userId="360b41a0-b242-48d2-b707-f5fa57585d53" providerId="ADAL" clId="{3F0C83ED-895A-4D23-BED2-864A6F63B286}" dt="2019-07-31T12:06:59.954" v="1848" actId="1036"/>
          <ac:graphicFrameMkLst>
            <pc:docMk/>
            <pc:sldMk cId="933131325" sldId="374"/>
            <ac:graphicFrameMk id="9" creationId="{02CDBD68-4B99-485B-A486-CDD0DC9544EB}"/>
          </ac:graphicFrameMkLst>
        </pc:graphicFrameChg>
        <pc:graphicFrameChg chg="add mod modGraphic">
          <ac:chgData name="Louise Pezzaioli" userId="360b41a0-b242-48d2-b707-f5fa57585d53" providerId="ADAL" clId="{3F0C83ED-895A-4D23-BED2-864A6F63B286}" dt="2019-07-31T12:06:59.954" v="1848" actId="1036"/>
          <ac:graphicFrameMkLst>
            <pc:docMk/>
            <pc:sldMk cId="933131325" sldId="374"/>
            <ac:graphicFrameMk id="25" creationId="{B479D27E-D25C-4CC5-B94A-7B5AAD22C94D}"/>
          </ac:graphicFrameMkLst>
        </pc:graphicFrameChg>
      </pc:sldChg>
      <pc:sldChg chg="addSp delSp modSp add">
        <pc:chgData name="Louise Pezzaioli" userId="360b41a0-b242-48d2-b707-f5fa57585d53" providerId="ADAL" clId="{3F0C83ED-895A-4D23-BED2-864A6F63B286}" dt="2019-07-31T12:13:00.763" v="1903" actId="1037"/>
        <pc:sldMkLst>
          <pc:docMk/>
          <pc:sldMk cId="3832209450" sldId="375"/>
        </pc:sldMkLst>
        <pc:spChg chg="add mod">
          <ac:chgData name="Louise Pezzaioli" userId="360b41a0-b242-48d2-b707-f5fa57585d53" providerId="ADAL" clId="{3F0C83ED-895A-4D23-BED2-864A6F63B286}" dt="2019-07-31T12:10:03.753" v="1865" actId="207"/>
          <ac:spMkLst>
            <pc:docMk/>
            <pc:sldMk cId="3832209450" sldId="375"/>
            <ac:spMk id="2" creationId="{DFEB7EDD-938B-4A90-84CC-4D5CE74B1695}"/>
          </ac:spMkLst>
        </pc:spChg>
        <pc:spChg chg="add mod">
          <ac:chgData name="Louise Pezzaioli" userId="360b41a0-b242-48d2-b707-f5fa57585d53" providerId="ADAL" clId="{3F0C83ED-895A-4D23-BED2-864A6F63B286}" dt="2019-07-31T12:10:14.191" v="1869" actId="1076"/>
          <ac:spMkLst>
            <pc:docMk/>
            <pc:sldMk cId="3832209450" sldId="375"/>
            <ac:spMk id="17" creationId="{7DF6882C-9A5D-4769-ACB9-F455C9575E08}"/>
          </ac:spMkLst>
        </pc:spChg>
        <pc:spChg chg="add mod">
          <ac:chgData name="Louise Pezzaioli" userId="360b41a0-b242-48d2-b707-f5fa57585d53" providerId="ADAL" clId="{3F0C83ED-895A-4D23-BED2-864A6F63B286}" dt="2019-07-31T12:11:19.732" v="1879" actId="571"/>
          <ac:spMkLst>
            <pc:docMk/>
            <pc:sldMk cId="3832209450" sldId="375"/>
            <ac:spMk id="27" creationId="{D0817E9E-544F-48F7-A585-5C5AA1D5BE1B}"/>
          </ac:spMkLst>
        </pc:spChg>
        <pc:spChg chg="add mod">
          <ac:chgData name="Louise Pezzaioli" userId="360b41a0-b242-48d2-b707-f5fa57585d53" providerId="ADAL" clId="{3F0C83ED-895A-4D23-BED2-864A6F63B286}" dt="2019-07-31T12:11:19.732" v="1879" actId="571"/>
          <ac:spMkLst>
            <pc:docMk/>
            <pc:sldMk cId="3832209450" sldId="375"/>
            <ac:spMk id="28" creationId="{D68B3E06-D056-4E38-88B5-52B11F02D97A}"/>
          </ac:spMkLst>
        </pc:spChg>
        <pc:spChg chg="add mod">
          <ac:chgData name="Louise Pezzaioli" userId="360b41a0-b242-48d2-b707-f5fa57585d53" providerId="ADAL" clId="{3F0C83ED-895A-4D23-BED2-864A6F63B286}" dt="2019-07-31T12:11:19.732" v="1879" actId="571"/>
          <ac:spMkLst>
            <pc:docMk/>
            <pc:sldMk cId="3832209450" sldId="375"/>
            <ac:spMk id="29" creationId="{4C311F75-E703-4E87-9E84-54EDEB6F5284}"/>
          </ac:spMkLst>
        </pc:spChg>
        <pc:spChg chg="add mod">
          <ac:chgData name="Louise Pezzaioli" userId="360b41a0-b242-48d2-b707-f5fa57585d53" providerId="ADAL" clId="{3F0C83ED-895A-4D23-BED2-864A6F63B286}" dt="2019-07-31T12:11:19.732" v="1879" actId="571"/>
          <ac:spMkLst>
            <pc:docMk/>
            <pc:sldMk cId="3832209450" sldId="375"/>
            <ac:spMk id="30" creationId="{870A7DE4-8E4F-4974-A7FC-E17D5401DC8C}"/>
          </ac:spMkLst>
        </pc:spChg>
        <pc:spChg chg="add mod">
          <ac:chgData name="Louise Pezzaioli" userId="360b41a0-b242-48d2-b707-f5fa57585d53" providerId="ADAL" clId="{3F0C83ED-895A-4D23-BED2-864A6F63B286}" dt="2019-07-31T12:11:19.732" v="1879" actId="571"/>
          <ac:spMkLst>
            <pc:docMk/>
            <pc:sldMk cId="3832209450" sldId="375"/>
            <ac:spMk id="31" creationId="{BEC54570-EE9E-4855-A5EC-A9AA5973B8FC}"/>
          </ac:spMkLst>
        </pc:spChg>
        <pc:spChg chg="add mod">
          <ac:chgData name="Louise Pezzaioli" userId="360b41a0-b242-48d2-b707-f5fa57585d53" providerId="ADAL" clId="{3F0C83ED-895A-4D23-BED2-864A6F63B286}" dt="2019-07-31T12:11:19.732" v="1879" actId="571"/>
          <ac:spMkLst>
            <pc:docMk/>
            <pc:sldMk cId="3832209450" sldId="375"/>
            <ac:spMk id="32" creationId="{5B361D8E-4147-4117-BB94-17F3CBD340F6}"/>
          </ac:spMkLst>
        </pc:spChg>
        <pc:spChg chg="add del">
          <ac:chgData name="Louise Pezzaioli" userId="360b41a0-b242-48d2-b707-f5fa57585d53" providerId="ADAL" clId="{3F0C83ED-895A-4D23-BED2-864A6F63B286}" dt="2019-07-31T12:11:25.563" v="1881"/>
          <ac:spMkLst>
            <pc:docMk/>
            <pc:sldMk cId="3832209450" sldId="375"/>
            <ac:spMk id="34" creationId="{110E0BAF-DA54-47E3-B394-A00B85FBBE14}"/>
          </ac:spMkLst>
        </pc:spChg>
        <pc:spChg chg="add del">
          <ac:chgData name="Louise Pezzaioli" userId="360b41a0-b242-48d2-b707-f5fa57585d53" providerId="ADAL" clId="{3F0C83ED-895A-4D23-BED2-864A6F63B286}" dt="2019-07-31T12:11:25.563" v="1881"/>
          <ac:spMkLst>
            <pc:docMk/>
            <pc:sldMk cId="3832209450" sldId="375"/>
            <ac:spMk id="35" creationId="{00CB4AD3-11D3-447F-B7EB-AB75FBA4CD1D}"/>
          </ac:spMkLst>
        </pc:spChg>
        <pc:spChg chg="add del">
          <ac:chgData name="Louise Pezzaioli" userId="360b41a0-b242-48d2-b707-f5fa57585d53" providerId="ADAL" clId="{3F0C83ED-895A-4D23-BED2-864A6F63B286}" dt="2019-07-31T12:11:25.563" v="1881"/>
          <ac:spMkLst>
            <pc:docMk/>
            <pc:sldMk cId="3832209450" sldId="375"/>
            <ac:spMk id="36" creationId="{53676575-59A3-485F-AF46-32FD9E884836}"/>
          </ac:spMkLst>
        </pc:spChg>
        <pc:spChg chg="add mod">
          <ac:chgData name="Louise Pezzaioli" userId="360b41a0-b242-48d2-b707-f5fa57585d53" providerId="ADAL" clId="{3F0C83ED-895A-4D23-BED2-864A6F63B286}" dt="2019-07-31T12:11:51.438" v="1887" actId="408"/>
          <ac:spMkLst>
            <pc:docMk/>
            <pc:sldMk cId="3832209450" sldId="375"/>
            <ac:spMk id="37" creationId="{D3A317BA-207F-4033-883F-352D908C4773}"/>
          </ac:spMkLst>
        </pc:spChg>
        <pc:spChg chg="add mod">
          <ac:chgData name="Louise Pezzaioli" userId="360b41a0-b242-48d2-b707-f5fa57585d53" providerId="ADAL" clId="{3F0C83ED-895A-4D23-BED2-864A6F63B286}" dt="2019-07-31T12:11:51.438" v="1887" actId="408"/>
          <ac:spMkLst>
            <pc:docMk/>
            <pc:sldMk cId="3832209450" sldId="375"/>
            <ac:spMk id="38" creationId="{52D74953-C645-4298-B6BD-0C883A03BB73}"/>
          </ac:spMkLst>
        </pc:spChg>
        <pc:spChg chg="add mod">
          <ac:chgData name="Louise Pezzaioli" userId="360b41a0-b242-48d2-b707-f5fa57585d53" providerId="ADAL" clId="{3F0C83ED-895A-4D23-BED2-864A6F63B286}" dt="2019-07-31T12:11:51.438" v="1887" actId="408"/>
          <ac:spMkLst>
            <pc:docMk/>
            <pc:sldMk cId="3832209450" sldId="375"/>
            <ac:spMk id="39" creationId="{81BFFC3F-EDBD-4B87-B6D8-10AC846B709C}"/>
          </ac:spMkLst>
        </pc:spChg>
        <pc:spChg chg="add mod">
          <ac:chgData name="Louise Pezzaioli" userId="360b41a0-b242-48d2-b707-f5fa57585d53" providerId="ADAL" clId="{3F0C83ED-895A-4D23-BED2-864A6F63B286}" dt="2019-07-31T12:11:51.438" v="1887" actId="408"/>
          <ac:spMkLst>
            <pc:docMk/>
            <pc:sldMk cId="3832209450" sldId="375"/>
            <ac:spMk id="40" creationId="{8FE2C6FC-60D7-48F8-B7AE-0DE6D5A79BC3}"/>
          </ac:spMkLst>
        </pc:spChg>
        <pc:spChg chg="add mod">
          <ac:chgData name="Louise Pezzaioli" userId="360b41a0-b242-48d2-b707-f5fa57585d53" providerId="ADAL" clId="{3F0C83ED-895A-4D23-BED2-864A6F63B286}" dt="2019-07-31T12:11:51.438" v="1887" actId="408"/>
          <ac:spMkLst>
            <pc:docMk/>
            <pc:sldMk cId="3832209450" sldId="375"/>
            <ac:spMk id="41" creationId="{ADC2D844-619A-4814-8E4B-E180B76B7765}"/>
          </ac:spMkLst>
        </pc:spChg>
        <pc:spChg chg="add mod">
          <ac:chgData name="Louise Pezzaioli" userId="360b41a0-b242-48d2-b707-f5fa57585d53" providerId="ADAL" clId="{3F0C83ED-895A-4D23-BED2-864A6F63B286}" dt="2019-07-31T12:12:01.136" v="1889" actId="1076"/>
          <ac:spMkLst>
            <pc:docMk/>
            <pc:sldMk cId="3832209450" sldId="375"/>
            <ac:spMk id="42" creationId="{CF9D9C5D-4757-4D40-94EE-AEA3197AA47D}"/>
          </ac:spMkLst>
        </pc:spChg>
        <pc:spChg chg="add mod">
          <ac:chgData name="Louise Pezzaioli" userId="360b41a0-b242-48d2-b707-f5fa57585d53" providerId="ADAL" clId="{3F0C83ED-895A-4D23-BED2-864A6F63B286}" dt="2019-07-31T12:12:01.136" v="1889" actId="1076"/>
          <ac:spMkLst>
            <pc:docMk/>
            <pc:sldMk cId="3832209450" sldId="375"/>
            <ac:spMk id="43" creationId="{70A2E6C5-6D32-48B8-9E05-C2303A4A04FF}"/>
          </ac:spMkLst>
        </pc:spChg>
        <pc:spChg chg="add mod">
          <ac:chgData name="Louise Pezzaioli" userId="360b41a0-b242-48d2-b707-f5fa57585d53" providerId="ADAL" clId="{3F0C83ED-895A-4D23-BED2-864A6F63B286}" dt="2019-07-31T12:12:01.136" v="1889" actId="1076"/>
          <ac:spMkLst>
            <pc:docMk/>
            <pc:sldMk cId="3832209450" sldId="375"/>
            <ac:spMk id="44" creationId="{E477E549-D0F5-49CD-AD11-B054896BD367}"/>
          </ac:spMkLst>
        </pc:spChg>
        <pc:spChg chg="add mod">
          <ac:chgData name="Louise Pezzaioli" userId="360b41a0-b242-48d2-b707-f5fa57585d53" providerId="ADAL" clId="{3F0C83ED-895A-4D23-BED2-864A6F63B286}" dt="2019-07-31T12:12:01.136" v="1889" actId="1076"/>
          <ac:spMkLst>
            <pc:docMk/>
            <pc:sldMk cId="3832209450" sldId="375"/>
            <ac:spMk id="45" creationId="{ACAAF4D2-C55D-4A2A-B5A2-04B4CC857989}"/>
          </ac:spMkLst>
        </pc:spChg>
        <pc:spChg chg="add mod">
          <ac:chgData name="Louise Pezzaioli" userId="360b41a0-b242-48d2-b707-f5fa57585d53" providerId="ADAL" clId="{3F0C83ED-895A-4D23-BED2-864A6F63B286}" dt="2019-07-31T12:12:01.136" v="1889" actId="1076"/>
          <ac:spMkLst>
            <pc:docMk/>
            <pc:sldMk cId="3832209450" sldId="375"/>
            <ac:spMk id="46" creationId="{6F748974-8B4D-4E9E-A48A-BA2829E46EBB}"/>
          </ac:spMkLst>
        </pc:spChg>
        <pc:graphicFrameChg chg="mod modGraphic">
          <ac:chgData name="Louise Pezzaioli" userId="360b41a0-b242-48d2-b707-f5fa57585d53" providerId="ADAL" clId="{3F0C83ED-895A-4D23-BED2-864A6F63B286}" dt="2019-07-31T12:10:28.994" v="1871" actId="20577"/>
          <ac:graphicFrameMkLst>
            <pc:docMk/>
            <pc:sldMk cId="3832209450" sldId="375"/>
            <ac:graphicFrameMk id="25" creationId="{B479D27E-D25C-4CC5-B94A-7B5AAD22C94D}"/>
          </ac:graphicFrameMkLst>
        </pc:graphicFrameChg>
        <pc:picChg chg="add mod">
          <ac:chgData name="Louise Pezzaioli" userId="360b41a0-b242-48d2-b707-f5fa57585d53" providerId="ADAL" clId="{3F0C83ED-895A-4D23-BED2-864A6F63B286}" dt="2019-07-31T12:11:19.732" v="1879" actId="571"/>
          <ac:picMkLst>
            <pc:docMk/>
            <pc:sldMk cId="3832209450" sldId="375"/>
            <ac:picMk id="26" creationId="{2C0792F6-BC25-417E-913E-262355BB5812}"/>
          </ac:picMkLst>
        </pc:picChg>
        <pc:picChg chg="add del">
          <ac:chgData name="Louise Pezzaioli" userId="360b41a0-b242-48d2-b707-f5fa57585d53" providerId="ADAL" clId="{3F0C83ED-895A-4D23-BED2-864A6F63B286}" dt="2019-07-31T12:11:25.563" v="1881"/>
          <ac:picMkLst>
            <pc:docMk/>
            <pc:sldMk cId="3832209450" sldId="375"/>
            <ac:picMk id="33" creationId="{9997ABCF-BE0C-4316-B03B-05804EE601BC}"/>
          </ac:picMkLst>
        </pc:picChg>
        <pc:cxnChg chg="add mod">
          <ac:chgData name="Louise Pezzaioli" userId="360b41a0-b242-48d2-b707-f5fa57585d53" providerId="ADAL" clId="{3F0C83ED-895A-4D23-BED2-864A6F63B286}" dt="2019-07-31T12:11:03.995" v="1875" actId="14100"/>
          <ac:cxnSpMkLst>
            <pc:docMk/>
            <pc:sldMk cId="3832209450" sldId="375"/>
            <ac:cxnSpMk id="20" creationId="{2AC8446F-4752-431D-83C3-34A82F72D7A7}"/>
          </ac:cxnSpMkLst>
        </pc:cxnChg>
        <pc:cxnChg chg="add mod">
          <ac:chgData name="Louise Pezzaioli" userId="360b41a0-b242-48d2-b707-f5fa57585d53" providerId="ADAL" clId="{3F0C83ED-895A-4D23-BED2-864A6F63B286}" dt="2019-07-31T12:11:11.227" v="1877" actId="14100"/>
          <ac:cxnSpMkLst>
            <pc:docMk/>
            <pc:sldMk cId="3832209450" sldId="375"/>
            <ac:cxnSpMk id="22" creationId="{0140D89D-C881-44C0-B14C-74E6E2243AAF}"/>
          </ac:cxnSpMkLst>
        </pc:cxnChg>
        <pc:cxnChg chg="add mod">
          <ac:chgData name="Louise Pezzaioli" userId="360b41a0-b242-48d2-b707-f5fa57585d53" providerId="ADAL" clId="{3F0C83ED-895A-4D23-BED2-864A6F63B286}" dt="2019-07-31T12:12:15.775" v="1891" actId="1076"/>
          <ac:cxnSpMkLst>
            <pc:docMk/>
            <pc:sldMk cId="3832209450" sldId="375"/>
            <ac:cxnSpMk id="47" creationId="{1B3E2360-5942-457D-96A7-4024009B6ACD}"/>
          </ac:cxnSpMkLst>
        </pc:cxnChg>
        <pc:cxnChg chg="add mod">
          <ac:chgData name="Louise Pezzaioli" userId="360b41a0-b242-48d2-b707-f5fa57585d53" providerId="ADAL" clId="{3F0C83ED-895A-4D23-BED2-864A6F63B286}" dt="2019-07-31T12:13:00.763" v="1903" actId="1037"/>
          <ac:cxnSpMkLst>
            <pc:docMk/>
            <pc:sldMk cId="3832209450" sldId="375"/>
            <ac:cxnSpMk id="48" creationId="{979B5043-AA1B-401A-8C12-6BBCC05CBAE4}"/>
          </ac:cxnSpMkLst>
        </pc:cxnChg>
        <pc:cxnChg chg="add mod">
          <ac:chgData name="Louise Pezzaioli" userId="360b41a0-b242-48d2-b707-f5fa57585d53" providerId="ADAL" clId="{3F0C83ED-895A-4D23-BED2-864A6F63B286}" dt="2019-07-31T12:12:29.974" v="1895" actId="1076"/>
          <ac:cxnSpMkLst>
            <pc:docMk/>
            <pc:sldMk cId="3832209450" sldId="375"/>
            <ac:cxnSpMk id="49" creationId="{DF81F929-EC14-448E-81C4-CCC4A645BCBF}"/>
          </ac:cxnSpMkLst>
        </pc:cxnChg>
        <pc:cxnChg chg="add mod">
          <ac:chgData name="Louise Pezzaioli" userId="360b41a0-b242-48d2-b707-f5fa57585d53" providerId="ADAL" clId="{3F0C83ED-895A-4D23-BED2-864A6F63B286}" dt="2019-07-31T12:12:36.302" v="1897" actId="1076"/>
          <ac:cxnSpMkLst>
            <pc:docMk/>
            <pc:sldMk cId="3832209450" sldId="375"/>
            <ac:cxnSpMk id="50" creationId="{F9E04994-3FA5-4EAC-AA02-61DC2C176D6D}"/>
          </ac:cxnSpMkLst>
        </pc:cxnChg>
        <pc:cxnChg chg="add mod">
          <ac:chgData name="Louise Pezzaioli" userId="360b41a0-b242-48d2-b707-f5fa57585d53" providerId="ADAL" clId="{3F0C83ED-895A-4D23-BED2-864A6F63B286}" dt="2019-07-31T12:12:41.902" v="1899" actId="1076"/>
          <ac:cxnSpMkLst>
            <pc:docMk/>
            <pc:sldMk cId="3832209450" sldId="375"/>
            <ac:cxnSpMk id="51" creationId="{2E5CA5D9-63DA-4635-98A2-4A77C94D0D9A}"/>
          </ac:cxnSpMkLst>
        </pc:cxnChg>
        <pc:cxnChg chg="add mod">
          <ac:chgData name="Louise Pezzaioli" userId="360b41a0-b242-48d2-b707-f5fa57585d53" providerId="ADAL" clId="{3F0C83ED-895A-4D23-BED2-864A6F63B286}" dt="2019-07-31T12:12:50.596" v="1901" actId="1076"/>
          <ac:cxnSpMkLst>
            <pc:docMk/>
            <pc:sldMk cId="3832209450" sldId="375"/>
            <ac:cxnSpMk id="52" creationId="{212FF794-7656-4FAD-AC29-5337FBF2FC1C}"/>
          </ac:cxnSpMkLst>
        </pc:cxnChg>
      </pc:sldChg>
      <pc:sldChg chg="addSp modSp add">
        <pc:chgData name="Louise Pezzaioli" userId="360b41a0-b242-48d2-b707-f5fa57585d53" providerId="ADAL" clId="{3F0C83ED-895A-4D23-BED2-864A6F63B286}" dt="2019-07-31T12:20:00.862" v="2323" actId="1076"/>
        <pc:sldMkLst>
          <pc:docMk/>
          <pc:sldMk cId="2663980886" sldId="376"/>
        </pc:sldMkLst>
        <pc:spChg chg="add mod">
          <ac:chgData name="Louise Pezzaioli" userId="360b41a0-b242-48d2-b707-f5fa57585d53" providerId="ADAL" clId="{3F0C83ED-895A-4D23-BED2-864A6F63B286}" dt="2019-07-31T12:20:00.862" v="2323" actId="1076"/>
          <ac:spMkLst>
            <pc:docMk/>
            <pc:sldMk cId="2663980886" sldId="376"/>
            <ac:spMk id="2" creationId="{B9B5B643-4E29-48D2-A7F8-D3E465BC67EE}"/>
          </ac:spMkLst>
        </pc:spChg>
        <pc:spChg chg="mod">
          <ac:chgData name="Louise Pezzaioli" userId="360b41a0-b242-48d2-b707-f5fa57585d53" providerId="ADAL" clId="{3F0C83ED-895A-4D23-BED2-864A6F63B286}" dt="2019-07-31T12:19:33.249" v="2292" actId="1076"/>
          <ac:spMkLst>
            <pc:docMk/>
            <pc:sldMk cId="2663980886" sldId="376"/>
            <ac:spMk id="19" creationId="{5252A847-DE45-4FA3-A1F8-EEBEB845FF8E}"/>
          </ac:spMkLst>
        </pc:spChg>
      </pc:sldChg>
      <pc:sldChg chg="addSp delSp modSp add">
        <pc:chgData name="Louise Pezzaioli" userId="360b41a0-b242-48d2-b707-f5fa57585d53" providerId="ADAL" clId="{3F0C83ED-895A-4D23-BED2-864A6F63B286}" dt="2019-07-31T12:28:04.635" v="2911" actId="20577"/>
        <pc:sldMkLst>
          <pc:docMk/>
          <pc:sldMk cId="1014603125" sldId="377"/>
        </pc:sldMkLst>
        <pc:spChg chg="mod">
          <ac:chgData name="Louise Pezzaioli" userId="360b41a0-b242-48d2-b707-f5fa57585d53" providerId="ADAL" clId="{3F0C83ED-895A-4D23-BED2-864A6F63B286}" dt="2019-07-31T12:23:07.714" v="2626" actId="20577"/>
          <ac:spMkLst>
            <pc:docMk/>
            <pc:sldMk cId="1014603125" sldId="377"/>
            <ac:spMk id="9" creationId="{899332DC-864C-41D8-A330-A3F73EC472E0}"/>
          </ac:spMkLst>
        </pc:spChg>
        <pc:spChg chg="mod">
          <ac:chgData name="Louise Pezzaioli" userId="360b41a0-b242-48d2-b707-f5fa57585d53" providerId="ADAL" clId="{3F0C83ED-895A-4D23-BED2-864A6F63B286}" dt="2019-07-31T12:24:38.660" v="2796" actId="5793"/>
          <ac:spMkLst>
            <pc:docMk/>
            <pc:sldMk cId="1014603125" sldId="377"/>
            <ac:spMk id="19" creationId="{5252A847-DE45-4FA3-A1F8-EEBEB845FF8E}"/>
          </ac:spMkLst>
        </pc:spChg>
        <pc:graphicFrameChg chg="del">
          <ac:chgData name="Louise Pezzaioli" userId="360b41a0-b242-48d2-b707-f5fa57585d53" providerId="ADAL" clId="{3F0C83ED-895A-4D23-BED2-864A6F63B286}" dt="2019-07-31T12:24:10.691" v="2783" actId="478"/>
          <ac:graphicFrameMkLst>
            <pc:docMk/>
            <pc:sldMk cId="1014603125" sldId="377"/>
            <ac:graphicFrameMk id="10" creationId="{C0BAAFD0-4EB4-41C0-A8A6-B8A19947ED12}"/>
          </ac:graphicFrameMkLst>
        </pc:graphicFrameChg>
        <pc:graphicFrameChg chg="del">
          <ac:chgData name="Louise Pezzaioli" userId="360b41a0-b242-48d2-b707-f5fa57585d53" providerId="ADAL" clId="{3F0C83ED-895A-4D23-BED2-864A6F63B286}" dt="2019-07-31T12:24:10.691" v="2783" actId="478"/>
          <ac:graphicFrameMkLst>
            <pc:docMk/>
            <pc:sldMk cId="1014603125" sldId="377"/>
            <ac:graphicFrameMk id="11" creationId="{1D1D3224-6B71-4E6F-81A3-E346806DD729}"/>
          </ac:graphicFrameMkLst>
        </pc:graphicFrameChg>
        <pc:graphicFrameChg chg="add del">
          <ac:chgData name="Louise Pezzaioli" userId="360b41a0-b242-48d2-b707-f5fa57585d53" providerId="ADAL" clId="{3F0C83ED-895A-4D23-BED2-864A6F63B286}" dt="2019-07-31T12:24:19.659" v="2785" actId="478"/>
          <ac:graphicFrameMkLst>
            <pc:docMk/>
            <pc:sldMk cId="1014603125" sldId="377"/>
            <ac:graphicFrameMk id="12" creationId="{2C9586BB-6B6A-4C1B-9298-33F8848BD392}"/>
          </ac:graphicFrameMkLst>
        </pc:graphicFrameChg>
        <pc:graphicFrameChg chg="add modGraphic">
          <ac:chgData name="Louise Pezzaioli" userId="360b41a0-b242-48d2-b707-f5fa57585d53" providerId="ADAL" clId="{3F0C83ED-895A-4D23-BED2-864A6F63B286}" dt="2019-07-31T12:28:04.635" v="2911" actId="20577"/>
          <ac:graphicFrameMkLst>
            <pc:docMk/>
            <pc:sldMk cId="1014603125" sldId="377"/>
            <ac:graphicFrameMk id="13" creationId="{662B7ED4-2AE7-4931-B046-8DF71D743CD2}"/>
          </ac:graphicFrameMkLst>
        </pc:graphicFrameChg>
        <pc:graphicFrameChg chg="add">
          <ac:chgData name="Louise Pezzaioli" userId="360b41a0-b242-48d2-b707-f5fa57585d53" providerId="ADAL" clId="{3F0C83ED-895A-4D23-BED2-864A6F63B286}" dt="2019-07-31T12:24:20.413" v="2786"/>
          <ac:graphicFrameMkLst>
            <pc:docMk/>
            <pc:sldMk cId="1014603125" sldId="377"/>
            <ac:graphicFrameMk id="14" creationId="{2F42AE9A-3978-4BF8-92A2-3EA0B57A7613}"/>
          </ac:graphicFrameMkLst>
        </pc:graphicFrameChg>
      </pc:sldChg>
      <pc:sldChg chg="addSp modSp add">
        <pc:chgData name="Louise Pezzaioli" userId="360b41a0-b242-48d2-b707-f5fa57585d53" providerId="ADAL" clId="{3F0C83ED-895A-4D23-BED2-864A6F63B286}" dt="2019-07-31T12:27:54.035" v="2905" actId="20577"/>
        <pc:sldMkLst>
          <pc:docMk/>
          <pc:sldMk cId="2507899163" sldId="378"/>
        </pc:sldMkLst>
        <pc:spChg chg="add mod">
          <ac:chgData name="Louise Pezzaioli" userId="360b41a0-b242-48d2-b707-f5fa57585d53" providerId="ADAL" clId="{3F0C83ED-895A-4D23-BED2-864A6F63B286}" dt="2019-07-31T12:25:15.290" v="2804" actId="1037"/>
          <ac:spMkLst>
            <pc:docMk/>
            <pc:sldMk cId="2507899163" sldId="378"/>
            <ac:spMk id="12" creationId="{77F0DF4E-12D0-4842-A2BB-0003B6D9D5FB}"/>
          </ac:spMkLst>
        </pc:spChg>
        <pc:spChg chg="add mod">
          <ac:chgData name="Louise Pezzaioli" userId="360b41a0-b242-48d2-b707-f5fa57585d53" providerId="ADAL" clId="{3F0C83ED-895A-4D23-BED2-864A6F63B286}" dt="2019-07-31T12:26:34.106" v="2831" actId="1035"/>
          <ac:spMkLst>
            <pc:docMk/>
            <pc:sldMk cId="2507899163" sldId="378"/>
            <ac:spMk id="13" creationId="{8A3FC8DA-7212-4458-BD19-EBB174809CD4}"/>
          </ac:spMkLst>
        </pc:spChg>
        <pc:spChg chg="add mod">
          <ac:chgData name="Louise Pezzaioli" userId="360b41a0-b242-48d2-b707-f5fa57585d53" providerId="ADAL" clId="{3F0C83ED-895A-4D23-BED2-864A6F63B286}" dt="2019-07-31T12:26:34.106" v="2831" actId="1035"/>
          <ac:spMkLst>
            <pc:docMk/>
            <pc:sldMk cId="2507899163" sldId="378"/>
            <ac:spMk id="14" creationId="{7FB22DD7-CB2E-4C3B-BC0A-FFC13CF8F93C}"/>
          </ac:spMkLst>
        </pc:spChg>
        <pc:spChg chg="add mod">
          <ac:chgData name="Louise Pezzaioli" userId="360b41a0-b242-48d2-b707-f5fa57585d53" providerId="ADAL" clId="{3F0C83ED-895A-4D23-BED2-864A6F63B286}" dt="2019-07-31T12:26:34.106" v="2831" actId="1035"/>
          <ac:spMkLst>
            <pc:docMk/>
            <pc:sldMk cId="2507899163" sldId="378"/>
            <ac:spMk id="15" creationId="{C9456F1E-A424-4D1B-BE8C-21CACC0FBAE4}"/>
          </ac:spMkLst>
        </pc:spChg>
        <pc:spChg chg="add mod">
          <ac:chgData name="Louise Pezzaioli" userId="360b41a0-b242-48d2-b707-f5fa57585d53" providerId="ADAL" clId="{3F0C83ED-895A-4D23-BED2-864A6F63B286}" dt="2019-07-31T12:26:34.106" v="2831" actId="1035"/>
          <ac:spMkLst>
            <pc:docMk/>
            <pc:sldMk cId="2507899163" sldId="378"/>
            <ac:spMk id="16" creationId="{5448517F-291A-44BE-B5B4-7DA42865AC23}"/>
          </ac:spMkLst>
        </pc:spChg>
        <pc:spChg chg="add mod">
          <ac:chgData name="Louise Pezzaioli" userId="360b41a0-b242-48d2-b707-f5fa57585d53" providerId="ADAL" clId="{3F0C83ED-895A-4D23-BED2-864A6F63B286}" dt="2019-07-31T12:26:34.106" v="2831" actId="1035"/>
          <ac:spMkLst>
            <pc:docMk/>
            <pc:sldMk cId="2507899163" sldId="378"/>
            <ac:spMk id="17" creationId="{021FA099-1E02-4C0D-BF15-3974D93A518E}"/>
          </ac:spMkLst>
        </pc:spChg>
        <pc:spChg chg="mod">
          <ac:chgData name="Louise Pezzaioli" userId="360b41a0-b242-48d2-b707-f5fa57585d53" providerId="ADAL" clId="{3F0C83ED-895A-4D23-BED2-864A6F63B286}" dt="2019-07-31T12:24:45.754" v="2798" actId="20577"/>
          <ac:spMkLst>
            <pc:docMk/>
            <pc:sldMk cId="2507899163" sldId="378"/>
            <ac:spMk id="19" creationId="{5252A847-DE45-4FA3-A1F8-EEBEB845FF8E}"/>
          </ac:spMkLst>
        </pc:spChg>
        <pc:spChg chg="add mod">
          <ac:chgData name="Louise Pezzaioli" userId="360b41a0-b242-48d2-b707-f5fa57585d53" providerId="ADAL" clId="{3F0C83ED-895A-4D23-BED2-864A6F63B286}" dt="2019-07-31T12:26:34.106" v="2831" actId="1035"/>
          <ac:spMkLst>
            <pc:docMk/>
            <pc:sldMk cId="2507899163" sldId="378"/>
            <ac:spMk id="20" creationId="{26E5B627-3264-41B4-A593-9A7E66086EC5}"/>
          </ac:spMkLst>
        </pc:spChg>
        <pc:spChg chg="add mod">
          <ac:chgData name="Louise Pezzaioli" userId="360b41a0-b242-48d2-b707-f5fa57585d53" providerId="ADAL" clId="{3F0C83ED-895A-4D23-BED2-864A6F63B286}" dt="2019-07-31T12:26:34.106" v="2831" actId="1035"/>
          <ac:spMkLst>
            <pc:docMk/>
            <pc:sldMk cId="2507899163" sldId="378"/>
            <ac:spMk id="21" creationId="{21DC7D71-4121-4597-84A5-DAB02FE85FBA}"/>
          </ac:spMkLst>
        </pc:spChg>
        <pc:spChg chg="add mod">
          <ac:chgData name="Louise Pezzaioli" userId="360b41a0-b242-48d2-b707-f5fa57585d53" providerId="ADAL" clId="{3F0C83ED-895A-4D23-BED2-864A6F63B286}" dt="2019-07-31T12:26:34.106" v="2831" actId="1035"/>
          <ac:spMkLst>
            <pc:docMk/>
            <pc:sldMk cId="2507899163" sldId="378"/>
            <ac:spMk id="22" creationId="{711DB3CA-DC26-4C5D-BE7A-E9EB2B99AFBB}"/>
          </ac:spMkLst>
        </pc:spChg>
        <pc:graphicFrameChg chg="mod modGraphic">
          <ac:chgData name="Louise Pezzaioli" userId="360b41a0-b242-48d2-b707-f5fa57585d53" providerId="ADAL" clId="{3F0C83ED-895A-4D23-BED2-864A6F63B286}" dt="2019-07-31T12:27:54.035" v="2905" actId="20577"/>
          <ac:graphicFrameMkLst>
            <pc:docMk/>
            <pc:sldMk cId="2507899163" sldId="378"/>
            <ac:graphicFrameMk id="10" creationId="{C0BAAFD0-4EB4-41C0-A8A6-B8A19947ED12}"/>
          </ac:graphicFrameMkLst>
        </pc:graphicFrameChg>
        <pc:graphicFrameChg chg="mod">
          <ac:chgData name="Louise Pezzaioli" userId="360b41a0-b242-48d2-b707-f5fa57585d53" providerId="ADAL" clId="{3F0C83ED-895A-4D23-BED2-864A6F63B286}" dt="2019-07-31T12:23:56.444" v="2780" actId="1035"/>
          <ac:graphicFrameMkLst>
            <pc:docMk/>
            <pc:sldMk cId="2507899163" sldId="378"/>
            <ac:graphicFrameMk id="11" creationId="{1D1D3224-6B71-4E6F-81A3-E346806DD729}"/>
          </ac:graphicFrameMkLst>
        </pc:graphicFrameChg>
      </pc:sldChg>
      <pc:sldChg chg="modSp add">
        <pc:chgData name="Louise Pezzaioli" userId="360b41a0-b242-48d2-b707-f5fa57585d53" providerId="ADAL" clId="{3F0C83ED-895A-4D23-BED2-864A6F63B286}" dt="2019-07-31T12:34:07.526" v="3234" actId="20577"/>
        <pc:sldMkLst>
          <pc:docMk/>
          <pc:sldMk cId="345707928" sldId="379"/>
        </pc:sldMkLst>
        <pc:spChg chg="mod">
          <ac:chgData name="Louise Pezzaioli" userId="360b41a0-b242-48d2-b707-f5fa57585d53" providerId="ADAL" clId="{3F0C83ED-895A-4D23-BED2-864A6F63B286}" dt="2019-07-31T12:34:07.526" v="3234" actId="20577"/>
          <ac:spMkLst>
            <pc:docMk/>
            <pc:sldMk cId="345707928" sldId="379"/>
            <ac:spMk id="19" creationId="{5252A847-DE45-4FA3-A1F8-EEBEB845FF8E}"/>
          </ac:spMkLst>
        </pc:spChg>
      </pc:sldChg>
      <pc:sldChg chg="modSp add">
        <pc:chgData name="Louise Pezzaioli" userId="360b41a0-b242-48d2-b707-f5fa57585d53" providerId="ADAL" clId="{3F0C83ED-895A-4D23-BED2-864A6F63B286}" dt="2019-07-31T12:34:38.643" v="3275" actId="20577"/>
        <pc:sldMkLst>
          <pc:docMk/>
          <pc:sldMk cId="2482286213" sldId="380"/>
        </pc:sldMkLst>
        <pc:spChg chg="mod">
          <ac:chgData name="Louise Pezzaioli" userId="360b41a0-b242-48d2-b707-f5fa57585d53" providerId="ADAL" clId="{3F0C83ED-895A-4D23-BED2-864A6F63B286}" dt="2019-07-31T12:34:38.643" v="3275" actId="20577"/>
          <ac:spMkLst>
            <pc:docMk/>
            <pc:sldMk cId="2482286213" sldId="380"/>
            <ac:spMk id="19" creationId="{5252A847-DE45-4FA3-A1F8-EEBEB845FF8E}"/>
          </ac:spMkLst>
        </pc:spChg>
      </pc:sldChg>
    </pc:docChg>
  </pc:docChgLst>
  <pc:docChgLst>
    <pc:chgData name="Louise Pezzaioli" userId="360b41a0-b242-48d2-b707-f5fa57585d53" providerId="ADAL" clId="{4B181026-F280-46C8-B130-E4941CFBEAFC}"/>
    <pc:docChg chg="custSel modSld">
      <pc:chgData name="Louise Pezzaioli" userId="360b41a0-b242-48d2-b707-f5fa57585d53" providerId="ADAL" clId="{4B181026-F280-46C8-B130-E4941CFBEAFC}" dt="2019-08-01T10:37:37.826" v="5" actId="1037"/>
      <pc:docMkLst>
        <pc:docMk/>
      </pc:docMkLst>
      <pc:sldChg chg="modSp">
        <pc:chgData name="Louise Pezzaioli" userId="360b41a0-b242-48d2-b707-f5fa57585d53" providerId="ADAL" clId="{4B181026-F280-46C8-B130-E4941CFBEAFC}" dt="2019-08-01T10:37:37.826" v="5" actId="1037"/>
        <pc:sldMkLst>
          <pc:docMk/>
          <pc:sldMk cId="2507899163" sldId="378"/>
        </pc:sldMkLst>
        <pc:spChg chg="mod">
          <ac:chgData name="Louise Pezzaioli" userId="360b41a0-b242-48d2-b707-f5fa57585d53" providerId="ADAL" clId="{4B181026-F280-46C8-B130-E4941CFBEAFC}" dt="2019-08-01T10:36:57.164" v="2" actId="555"/>
          <ac:spMkLst>
            <pc:docMk/>
            <pc:sldMk cId="2507899163" sldId="378"/>
            <ac:spMk id="13" creationId="{8A3FC8DA-7212-4458-BD19-EBB174809CD4}"/>
          </ac:spMkLst>
        </pc:spChg>
        <pc:spChg chg="mod">
          <ac:chgData name="Louise Pezzaioli" userId="360b41a0-b242-48d2-b707-f5fa57585d53" providerId="ADAL" clId="{4B181026-F280-46C8-B130-E4941CFBEAFC}" dt="2019-08-01T10:36:57.164" v="2" actId="555"/>
          <ac:spMkLst>
            <pc:docMk/>
            <pc:sldMk cId="2507899163" sldId="378"/>
            <ac:spMk id="14" creationId="{7FB22DD7-CB2E-4C3B-BC0A-FFC13CF8F93C}"/>
          </ac:spMkLst>
        </pc:spChg>
        <pc:spChg chg="mod">
          <ac:chgData name="Louise Pezzaioli" userId="360b41a0-b242-48d2-b707-f5fa57585d53" providerId="ADAL" clId="{4B181026-F280-46C8-B130-E4941CFBEAFC}" dt="2019-08-01T10:36:57.164" v="2" actId="555"/>
          <ac:spMkLst>
            <pc:docMk/>
            <pc:sldMk cId="2507899163" sldId="378"/>
            <ac:spMk id="15" creationId="{C9456F1E-A424-4D1B-BE8C-21CACC0FBAE4}"/>
          </ac:spMkLst>
        </pc:spChg>
        <pc:spChg chg="mod">
          <ac:chgData name="Louise Pezzaioli" userId="360b41a0-b242-48d2-b707-f5fa57585d53" providerId="ADAL" clId="{4B181026-F280-46C8-B130-E4941CFBEAFC}" dt="2019-08-01T10:36:57.164" v="2" actId="555"/>
          <ac:spMkLst>
            <pc:docMk/>
            <pc:sldMk cId="2507899163" sldId="378"/>
            <ac:spMk id="16" creationId="{5448517F-291A-44BE-B5B4-7DA42865AC23}"/>
          </ac:spMkLst>
        </pc:spChg>
        <pc:spChg chg="mod">
          <ac:chgData name="Louise Pezzaioli" userId="360b41a0-b242-48d2-b707-f5fa57585d53" providerId="ADAL" clId="{4B181026-F280-46C8-B130-E4941CFBEAFC}" dt="2019-08-01T10:36:57.164" v="2" actId="555"/>
          <ac:spMkLst>
            <pc:docMk/>
            <pc:sldMk cId="2507899163" sldId="378"/>
            <ac:spMk id="17" creationId="{021FA099-1E02-4C0D-BF15-3974D93A518E}"/>
          </ac:spMkLst>
        </pc:spChg>
        <pc:spChg chg="mod">
          <ac:chgData name="Louise Pezzaioli" userId="360b41a0-b242-48d2-b707-f5fa57585d53" providerId="ADAL" clId="{4B181026-F280-46C8-B130-E4941CFBEAFC}" dt="2019-08-01T10:37:37.826" v="5" actId="1037"/>
          <ac:spMkLst>
            <pc:docMk/>
            <pc:sldMk cId="2507899163" sldId="378"/>
            <ac:spMk id="20" creationId="{26E5B627-3264-41B4-A593-9A7E66086EC5}"/>
          </ac:spMkLst>
        </pc:spChg>
        <pc:spChg chg="mod">
          <ac:chgData name="Louise Pezzaioli" userId="360b41a0-b242-48d2-b707-f5fa57585d53" providerId="ADAL" clId="{4B181026-F280-46C8-B130-E4941CFBEAFC}" dt="2019-08-01T10:37:04.622" v="3" actId="1038"/>
          <ac:spMkLst>
            <pc:docMk/>
            <pc:sldMk cId="2507899163" sldId="378"/>
            <ac:spMk id="21" creationId="{21DC7D71-4121-4597-84A5-DAB02FE85FBA}"/>
          </ac:spMkLst>
        </pc:spChg>
        <pc:spChg chg="mod">
          <ac:chgData name="Louise Pezzaioli" userId="360b41a0-b242-48d2-b707-f5fa57585d53" providerId="ADAL" clId="{4B181026-F280-46C8-B130-E4941CFBEAFC}" dt="2019-08-01T10:36:57.164" v="2" actId="555"/>
          <ac:spMkLst>
            <pc:docMk/>
            <pc:sldMk cId="2507899163" sldId="378"/>
            <ac:spMk id="22" creationId="{711DB3CA-DC26-4C5D-BE7A-E9EB2B99AFBB}"/>
          </ac:spMkLst>
        </pc:spChg>
      </pc:sldChg>
      <pc:sldChg chg="modSp">
        <pc:chgData name="Louise Pezzaioli" userId="360b41a0-b242-48d2-b707-f5fa57585d53" providerId="ADAL" clId="{4B181026-F280-46C8-B130-E4941CFBEAFC}" dt="2019-08-01T10:36:02.980" v="1" actId="207"/>
        <pc:sldMkLst>
          <pc:docMk/>
          <pc:sldMk cId="2482286213" sldId="380"/>
        </pc:sldMkLst>
        <pc:graphicFrameChg chg="modGraphic">
          <ac:chgData name="Louise Pezzaioli" userId="360b41a0-b242-48d2-b707-f5fa57585d53" providerId="ADAL" clId="{4B181026-F280-46C8-B130-E4941CFBEAFC}" dt="2019-08-01T10:36:02.980" v="1" actId="207"/>
          <ac:graphicFrameMkLst>
            <pc:docMk/>
            <pc:sldMk cId="2482286213" sldId="380"/>
            <ac:graphicFrameMk id="6" creationId="{91E659FB-B1A1-4DCA-8774-8B6BE9D0F4BF}"/>
          </ac:graphicFrameMkLst>
        </pc:graphicFrameChg>
      </pc:sldChg>
    </pc:docChg>
  </pc:docChgLst>
  <pc:docChgLst>
    <pc:chgData name="Kyle Tidswell-Brown" userId="3518c4a0-5c99-4880-b127-cb60ccf11a39" providerId="ADAL" clId="{3FFBE36C-BAC8-4263-8F26-3CDDB41DBD20}"/>
    <pc:docChg chg="modSld">
      <pc:chgData name="Kyle Tidswell-Brown" userId="3518c4a0-5c99-4880-b127-cb60ccf11a39" providerId="ADAL" clId="{3FFBE36C-BAC8-4263-8F26-3CDDB41DBD20}" dt="2019-08-02T11:14:30.819" v="35" actId="20577"/>
      <pc:docMkLst>
        <pc:docMk/>
      </pc:docMkLst>
      <pc:sldChg chg="modSp">
        <pc:chgData name="Kyle Tidswell-Brown" userId="3518c4a0-5c99-4880-b127-cb60ccf11a39" providerId="ADAL" clId="{3FFBE36C-BAC8-4263-8F26-3CDDB41DBD20}" dt="2019-08-02T11:00:59.471" v="5" actId="404"/>
        <pc:sldMkLst>
          <pc:docMk/>
          <pc:sldMk cId="2637481266" sldId="256"/>
        </pc:sldMkLst>
        <pc:spChg chg="mod">
          <ac:chgData name="Kyle Tidswell-Brown" userId="3518c4a0-5c99-4880-b127-cb60ccf11a39" providerId="ADAL" clId="{3FFBE36C-BAC8-4263-8F26-3CDDB41DBD20}" dt="2019-08-02T11:00:59.471" v="5" actId="404"/>
          <ac:spMkLst>
            <pc:docMk/>
            <pc:sldMk cId="2637481266" sldId="256"/>
            <ac:spMk id="19" creationId="{5252A847-DE45-4FA3-A1F8-EEBEB845FF8E}"/>
          </ac:spMkLst>
        </pc:spChg>
      </pc:sldChg>
      <pc:sldChg chg="modSp">
        <pc:chgData name="Kyle Tidswell-Brown" userId="3518c4a0-5c99-4880-b127-cb60ccf11a39" providerId="ADAL" clId="{3FFBE36C-BAC8-4263-8F26-3CDDB41DBD20}" dt="2019-08-02T11:10:20.788" v="19" actId="20577"/>
        <pc:sldMkLst>
          <pc:docMk/>
          <pc:sldMk cId="636014570" sldId="314"/>
        </pc:sldMkLst>
        <pc:spChg chg="mod">
          <ac:chgData name="Kyle Tidswell-Brown" userId="3518c4a0-5c99-4880-b127-cb60ccf11a39" providerId="ADAL" clId="{3FFBE36C-BAC8-4263-8F26-3CDDB41DBD20}" dt="2019-08-02T11:10:20.788" v="19" actId="20577"/>
          <ac:spMkLst>
            <pc:docMk/>
            <pc:sldMk cId="636014570" sldId="314"/>
            <ac:spMk id="9" creationId="{899332DC-864C-41D8-A330-A3F73EC472E0}"/>
          </ac:spMkLst>
        </pc:spChg>
      </pc:sldChg>
      <pc:sldChg chg="modSp">
        <pc:chgData name="Kyle Tidswell-Brown" userId="3518c4a0-5c99-4880-b127-cb60ccf11a39" providerId="ADAL" clId="{3FFBE36C-BAC8-4263-8F26-3CDDB41DBD20}" dt="2019-08-02T11:14:30.819" v="35" actId="20577"/>
        <pc:sldMkLst>
          <pc:docMk/>
          <pc:sldMk cId="1071900124" sldId="355"/>
        </pc:sldMkLst>
        <pc:spChg chg="mod">
          <ac:chgData name="Kyle Tidswell-Brown" userId="3518c4a0-5c99-4880-b127-cb60ccf11a39" providerId="ADAL" clId="{3FFBE36C-BAC8-4263-8F26-3CDDB41DBD20}" dt="2019-08-02T11:14:30.819" v="35" actId="20577"/>
          <ac:spMkLst>
            <pc:docMk/>
            <pc:sldMk cId="1071900124" sldId="355"/>
            <ac:spMk id="19" creationId="{5252A847-DE45-4FA3-A1F8-EEBEB845FF8E}"/>
          </ac:spMkLst>
        </pc:spChg>
      </pc:sldChg>
      <pc:sldChg chg="modSp">
        <pc:chgData name="Kyle Tidswell-Brown" userId="3518c4a0-5c99-4880-b127-cb60ccf11a39" providerId="ADAL" clId="{3FFBE36C-BAC8-4263-8F26-3CDDB41DBD20}" dt="2019-08-02T11:14:26.545" v="29" actId="20577"/>
        <pc:sldMkLst>
          <pc:docMk/>
          <pc:sldMk cId="2663980886" sldId="376"/>
        </pc:sldMkLst>
        <pc:spChg chg="mod">
          <ac:chgData name="Kyle Tidswell-Brown" userId="3518c4a0-5c99-4880-b127-cb60ccf11a39" providerId="ADAL" clId="{3FFBE36C-BAC8-4263-8F26-3CDDB41DBD20}" dt="2019-08-02T11:14:26.545" v="29" actId="20577"/>
          <ac:spMkLst>
            <pc:docMk/>
            <pc:sldMk cId="2663980886" sldId="376"/>
            <ac:spMk id="19" creationId="{5252A847-DE45-4FA3-A1F8-EEBEB845FF8E}"/>
          </ac:spMkLst>
        </pc:spChg>
      </pc:sldChg>
      <pc:sldChg chg="modSp">
        <pc:chgData name="Kyle Tidswell-Brown" userId="3518c4a0-5c99-4880-b127-cb60ccf11a39" providerId="ADAL" clId="{3FFBE36C-BAC8-4263-8F26-3CDDB41DBD20}" dt="2019-08-02T11:10:24.465" v="20" actId="20577"/>
        <pc:sldMkLst>
          <pc:docMk/>
          <pc:sldMk cId="1014603125" sldId="377"/>
        </pc:sldMkLst>
        <pc:spChg chg="mod">
          <ac:chgData name="Kyle Tidswell-Brown" userId="3518c4a0-5c99-4880-b127-cb60ccf11a39" providerId="ADAL" clId="{3FFBE36C-BAC8-4263-8F26-3CDDB41DBD20}" dt="2019-08-02T11:10:24.465" v="20" actId="20577"/>
          <ac:spMkLst>
            <pc:docMk/>
            <pc:sldMk cId="1014603125" sldId="377"/>
            <ac:spMk id="9" creationId="{899332DC-864C-41D8-A330-A3F73EC472E0}"/>
          </ac:spMkLst>
        </pc:spChg>
      </pc:sldChg>
      <pc:sldChg chg="modSp">
        <pc:chgData name="Kyle Tidswell-Brown" userId="3518c4a0-5c99-4880-b127-cb60ccf11a39" providerId="ADAL" clId="{3FFBE36C-BAC8-4263-8F26-3CDDB41DBD20}" dt="2019-08-02T11:10:28.417" v="23" actId="20577"/>
        <pc:sldMkLst>
          <pc:docMk/>
          <pc:sldMk cId="2507899163" sldId="378"/>
        </pc:sldMkLst>
        <pc:spChg chg="mod">
          <ac:chgData name="Kyle Tidswell-Brown" userId="3518c4a0-5c99-4880-b127-cb60ccf11a39" providerId="ADAL" clId="{3FFBE36C-BAC8-4263-8F26-3CDDB41DBD20}" dt="2019-08-02T11:10:28.417" v="23" actId="20577"/>
          <ac:spMkLst>
            <pc:docMk/>
            <pc:sldMk cId="2507899163" sldId="378"/>
            <ac:spMk id="9" creationId="{899332DC-864C-41D8-A330-A3F73EC472E0}"/>
          </ac:spMkLst>
        </pc:spChg>
      </pc:sldChg>
      <pc:sldChg chg="modSp">
        <pc:chgData name="Kyle Tidswell-Brown" userId="3518c4a0-5c99-4880-b127-cb60ccf11a39" providerId="ADAL" clId="{3FFBE36C-BAC8-4263-8F26-3CDDB41DBD20}" dt="2019-08-02T11:00:45.907" v="1" actId="732"/>
        <pc:sldMkLst>
          <pc:docMk/>
          <pc:sldMk cId="4271155472" sldId="381"/>
        </pc:sldMkLst>
        <pc:picChg chg="mod modCrop">
          <ac:chgData name="Kyle Tidswell-Brown" userId="3518c4a0-5c99-4880-b127-cb60ccf11a39" providerId="ADAL" clId="{3FFBE36C-BAC8-4263-8F26-3CDDB41DBD20}" dt="2019-08-02T11:00:45.907" v="1" actId="732"/>
          <ac:picMkLst>
            <pc:docMk/>
            <pc:sldMk cId="4271155472" sldId="381"/>
            <ac:picMk id="9" creationId="{BE10E778-FB36-475C-BE47-58C3ADAC705E}"/>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C43C518-2E58-4E98-8F61-29A47E1D445A}" type="datetimeFigureOut">
              <a:rPr lang="en-GB" smtClean="0"/>
              <a:t>18/10/2020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1268681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C43C518-2E58-4E98-8F61-29A47E1D445A}" type="datetimeFigureOut">
              <a:rPr lang="en-GB" smtClean="0"/>
              <a:t>18/10/2020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4011748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C43C518-2E58-4E98-8F61-29A47E1D445A}" type="datetimeFigureOut">
              <a:rPr lang="en-GB" smtClean="0"/>
              <a:t>18/10/2020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3303999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C43C518-2E58-4E98-8F61-29A47E1D445A}" type="datetimeFigureOut">
              <a:rPr lang="en-GB" smtClean="0"/>
              <a:t>18/10/2020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4214666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C43C518-2E58-4E98-8F61-29A47E1D445A}" type="datetimeFigureOut">
              <a:rPr lang="en-GB" smtClean="0"/>
              <a:t>18/10/2020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68116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C43C518-2E58-4E98-8F61-29A47E1D445A}" type="datetimeFigureOut">
              <a:rPr lang="en-GB" smtClean="0"/>
              <a:t>18/10/2020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3093138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C43C518-2E58-4E98-8F61-29A47E1D445A}" type="datetimeFigureOut">
              <a:rPr lang="en-GB" smtClean="0"/>
              <a:t>18/10/2020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1321331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C43C518-2E58-4E98-8F61-29A47E1D445A}" type="datetimeFigureOut">
              <a:rPr lang="en-GB" smtClean="0"/>
              <a:t>18/10/2020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232838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43C518-2E58-4E98-8F61-29A47E1D445A}" type="datetimeFigureOut">
              <a:rPr lang="en-GB" smtClean="0"/>
              <a:t>18/10/2020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3131063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C43C518-2E58-4E98-8F61-29A47E1D445A}" type="datetimeFigureOut">
              <a:rPr lang="en-GB" smtClean="0"/>
              <a:t>18/10/2020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4038760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C43C518-2E58-4E98-8F61-29A47E1D445A}" type="datetimeFigureOut">
              <a:rPr lang="en-GB" smtClean="0"/>
              <a:t>18/10/2020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4245848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43C518-2E58-4E98-8F61-29A47E1D445A}" type="datetimeFigureOut">
              <a:rPr lang="en-GB" smtClean="0"/>
              <a:t>18/10/2020</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B0018D-5503-4B9E-8996-530C5B2D4BAD}" type="slidenum">
              <a:rPr lang="en-GB" smtClean="0"/>
              <a:t>‹#›</a:t>
            </a:fld>
            <a:endParaRPr lang="en-GB"/>
          </a:p>
        </p:txBody>
      </p:sp>
    </p:spTree>
    <p:extLst>
      <p:ext uri="{BB962C8B-B14F-4D97-AF65-F5344CB8AC3E}">
        <p14:creationId xmlns:p14="http://schemas.microsoft.com/office/powerpoint/2010/main" val="42524114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s://survey.zohopublic.eu/zs/V2BBWx"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hyperlink" Target="https://classroomsecrets.co.uk/subtract-1-digit-2-digits-year-2-addition-subtraction-resource-pack" TargetMode="External"/><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hyperlink" Target="https://classroomsecrets.co.uk/category/maths/year-2/autumn-block-2-addition-and-subtraction-year-2/" TargetMode="External"/><Relationship Id="rId5" Type="http://schemas.openxmlformats.org/officeDocument/2006/relationships/hyperlink" Target="https://classroomsecrets.co.uk/content-domain-filter/?fwp_contentdomain=2c4" TargetMode="External"/><Relationship Id="rId4" Type="http://schemas.openxmlformats.org/officeDocument/2006/relationships/hyperlink" Target="https://classroomsecrets.co.uk/content-domain-filter/?fwp_contentdomain=2c2b"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7" name="TextBox 8">
            <a:extLst>
              <a:ext uri="{FF2B5EF4-FFF2-40B4-BE49-F238E27FC236}">
                <a16:creationId xmlns:a16="http://schemas.microsoft.com/office/drawing/2014/main" id="{277FDC6C-B99A-4ED8-B341-A52126824B67}"/>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GB" altLang="en-US" sz="500" b="1" i="0" u="none" strike="noStrike" kern="1200" cap="none" spc="0" normalizeH="0" baseline="0" noProof="0">
                <a:ln>
                  <a:noFill/>
                </a:ln>
                <a:solidFill>
                  <a:prstClr val="black"/>
                </a:solidFill>
                <a:effectLst/>
                <a:uLnTx/>
                <a:uFillTx/>
                <a:latin typeface="Century Gothic" panose="020B0502020202020204" pitchFamily="34" charset="0"/>
                <a:ea typeface="+mn-ea"/>
                <a:cs typeface="Arial" charset="0"/>
              </a:rPr>
              <a:t>© Classroom Secrets Limited 2019</a:t>
            </a:r>
          </a:p>
        </p:txBody>
      </p:sp>
      <p:sp>
        <p:nvSpPr>
          <p:cNvPr id="6" name="Rectangle 5">
            <a:extLst>
              <a:ext uri="{FF2B5EF4-FFF2-40B4-BE49-F238E27FC236}">
                <a16:creationId xmlns:a16="http://schemas.microsoft.com/office/drawing/2014/main" id="{E217BAE8-149C-45AB-9D28-3D61A5358F9F}"/>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600" b="1" i="0" u="sng" strike="noStrike" kern="1200" cap="none" spc="0" normalizeH="0" baseline="0" noProof="0">
                <a:ln>
                  <a:noFill/>
                </a:ln>
                <a:solidFill>
                  <a:srgbClr val="E7E6E6">
                    <a:lumMod val="50000"/>
                  </a:srgbClr>
                </a:solidFill>
                <a:effectLst/>
                <a:uLnTx/>
                <a:uFillTx/>
                <a:latin typeface="Century Gothic" panose="020B0502020202020204" pitchFamily="34" charset="0"/>
                <a:ea typeface="+mn-ea"/>
                <a:cs typeface="+mn-cs"/>
              </a:rPr>
              <a:t>LIFE/work balance</a:t>
            </a:r>
            <a:endParaRPr kumimoji="0" lang="en-GB" sz="1600" b="1" i="0" u="none" strike="noStrike" kern="1200" cap="none" spc="0" normalizeH="0" baseline="0" noProof="0">
              <a:ln>
                <a:noFill/>
              </a:ln>
              <a:solidFill>
                <a:srgbClr val="E7E6E6">
                  <a:lumMod val="25000"/>
                </a:srgbClr>
              </a:solidFill>
              <a:effectLst/>
              <a:uLnTx/>
              <a:uFillTx/>
              <a:latin typeface="Century Gothic" panose="020B0502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600" b="1"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600" b="1"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600" b="1"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600" b="1"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600" b="1"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600" b="1"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600" b="1"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600" b="1"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600" b="1"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600" b="1"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600" b="1"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We have started a #</a:t>
            </a:r>
            <a:r>
              <a:rPr kumimoji="0" lang="en-GB" sz="1600" b="1" i="0" u="none" strike="noStrike" kern="1200" cap="none" spc="0" normalizeH="0" baseline="0" noProof="0" err="1">
                <a:ln>
                  <a:noFill/>
                </a:ln>
                <a:solidFill>
                  <a:prstClr val="black"/>
                </a:solidFill>
                <a:effectLst/>
                <a:uLnTx/>
                <a:uFillTx/>
                <a:latin typeface="Century Gothic" panose="020B0502020202020204" pitchFamily="34" charset="0"/>
                <a:ea typeface="+mn-ea"/>
                <a:cs typeface="+mn-cs"/>
              </a:rPr>
              <a:t>LIFEworkbalance</a:t>
            </a:r>
            <a:r>
              <a:rPr kumimoji="0" lang="en-GB" sz="1600" b="1"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 campaign and we need your help to complete our LIFE/work balance survey.</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600" b="1"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
            </a:r>
            <a:br>
              <a:rPr kumimoji="0" lang="en-GB" sz="1600" b="1"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br>
            <a:r>
              <a:rPr kumimoji="0" lang="en-GB" sz="1600" b="1"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We hope to publish the results soon, so please give 15 minutes of your time to help us get a true picture of school life.</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600" b="1"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600" b="1"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Want to be a part of this campaign? Take the </a:t>
            </a:r>
            <a:r>
              <a:rPr kumimoji="0" lang="en-GB" sz="1600" b="1" i="0" u="none" strike="noStrike" kern="1200" cap="none" spc="0" normalizeH="0" baseline="0" noProof="0">
                <a:ln>
                  <a:noFill/>
                </a:ln>
                <a:solidFill>
                  <a:prstClr val="black"/>
                </a:solidFill>
                <a:effectLst/>
                <a:uLnTx/>
                <a:uFillTx/>
                <a:latin typeface="Century Gothic" panose="020B0502020202020204" pitchFamily="34" charset="0"/>
                <a:ea typeface="+mn-ea"/>
                <a:cs typeface="+mn-cs"/>
                <a:hlinkClick r:id="rId4"/>
              </a:rPr>
              <a:t>survey</a:t>
            </a:r>
            <a:r>
              <a:rPr kumimoji="0" lang="en-GB" sz="1600" b="1"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 on our website and share it with your colleagues!</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600" b="1" i="0" u="none" strike="noStrike" kern="1200" cap="none" spc="0" normalizeH="0" baseline="0" noProof="0">
              <a:ln>
                <a:noFill/>
              </a:ln>
              <a:solidFill>
                <a:prstClr val="black"/>
              </a:solidFill>
              <a:effectLst/>
              <a:uLnTx/>
              <a:uFillTx/>
              <a:latin typeface="Century Gothic" panose="020B0502020202020204" pitchFamily="34" charset="0"/>
              <a:ea typeface="+mn-ea"/>
              <a:cs typeface="+mn-cs"/>
            </a:endParaRPr>
          </a:p>
        </p:txBody>
      </p:sp>
      <p:pic>
        <p:nvPicPr>
          <p:cNvPr id="9" name="Picture 8">
            <a:extLst>
              <a:ext uri="{FF2B5EF4-FFF2-40B4-BE49-F238E27FC236}">
                <a16:creationId xmlns:a16="http://schemas.microsoft.com/office/drawing/2014/main" id="{BE10E778-FB36-475C-BE47-58C3ADAC705E}"/>
              </a:ext>
            </a:extLst>
          </p:cNvPr>
          <p:cNvPicPr>
            <a:picLocks noChangeAspect="1"/>
          </p:cNvPicPr>
          <p:nvPr/>
        </p:nvPicPr>
        <p:blipFill rotWithShape="1">
          <a:blip r:embed="rId5">
            <a:extLst>
              <a:ext uri="{28A0092B-C50C-407E-A947-70E740481C1C}">
                <a14:useLocalDpi xmlns:a14="http://schemas.microsoft.com/office/drawing/2010/main" val="0"/>
              </a:ext>
            </a:extLst>
          </a:blip>
          <a:srcRect t="24238" b="34649"/>
          <a:stretch/>
        </p:blipFill>
        <p:spPr>
          <a:xfrm>
            <a:off x="793488" y="782425"/>
            <a:ext cx="7557025" cy="2196445"/>
          </a:xfrm>
          <a:prstGeom prst="rect">
            <a:avLst/>
          </a:prstGeom>
        </p:spPr>
      </p:pic>
    </p:spTree>
    <p:extLst>
      <p:ext uri="{BB962C8B-B14F-4D97-AF65-F5344CB8AC3E}">
        <p14:creationId xmlns:p14="http://schemas.microsoft.com/office/powerpoint/2010/main" val="42711554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a:solidFill>
                  <a:schemeClr val="bg2">
                    <a:lumMod val="50000"/>
                  </a:schemeClr>
                </a:solidFill>
                <a:latin typeface="Century Gothic" panose="020B0502020202020204" pitchFamily="34" charset="0"/>
              </a:rPr>
              <a:t>Varied Fluency 3</a:t>
            </a:r>
          </a:p>
          <a:p>
            <a:pPr lvl="0" algn="ctr"/>
            <a:endParaRPr lang="en-GB" sz="2000" b="1">
              <a:solidFill>
                <a:schemeClr val="tx1"/>
              </a:solidFill>
              <a:latin typeface="Century Gothic" panose="020B0502020202020204" pitchFamily="34" charset="0"/>
            </a:endParaRPr>
          </a:p>
          <a:p>
            <a:pPr lvl="0" algn="ctr"/>
            <a:r>
              <a:rPr lang="en-GB" sz="2000" b="1">
                <a:solidFill>
                  <a:schemeClr val="tx1"/>
                </a:solidFill>
                <a:latin typeface="Century Gothic" panose="020B0502020202020204" pitchFamily="34" charset="0"/>
              </a:rPr>
              <a:t>Circle the correct answer to the subtraction calculation:</a:t>
            </a: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endParaRPr lang="en-GB" sz="2800" b="1">
              <a:solidFill>
                <a:schemeClr val="tx1"/>
              </a:solidFill>
              <a:latin typeface="Century Gothic" panose="020B0502020202020204" pitchFamily="34" charset="0"/>
            </a:endParaRPr>
          </a:p>
          <a:p>
            <a:pPr lvl="0" algn="ctr"/>
            <a:r>
              <a:rPr lang="en-GB" sz="3200" b="1">
                <a:solidFill>
                  <a:schemeClr val="tx1"/>
                </a:solidFill>
                <a:latin typeface="Century Gothic" panose="020B0502020202020204" pitchFamily="34" charset="0"/>
              </a:rPr>
              <a:t>25          26          23          27</a:t>
            </a:r>
          </a:p>
          <a:p>
            <a:pPr lvl="0" algn="ctr"/>
            <a:endParaRPr lang="en-GB" sz="2000" b="1">
              <a:solidFill>
                <a:schemeClr val="tx1"/>
              </a:solidFill>
              <a:latin typeface="Century Gothic" panose="020B0502020202020204" pitchFamily="34" charset="0"/>
            </a:endParaRPr>
          </a:p>
          <a:p>
            <a:pPr lvl="0" algn="ctr"/>
            <a:endParaRPr lang="en-GB" sz="1200" b="1">
              <a:solidFill>
                <a:schemeClr val="tx1"/>
              </a:solidFill>
              <a:latin typeface="Century Gothic" panose="020B0502020202020204" pitchFamily="34" charset="0"/>
            </a:endParaRPr>
          </a:p>
          <a:p>
            <a:pPr lvl="0" algn="ctr"/>
            <a:r>
              <a:rPr lang="en-GB" sz="2000" b="1">
                <a:solidFill>
                  <a:schemeClr val="tx1"/>
                </a:solidFill>
                <a:latin typeface="Century Gothic" panose="020B0502020202020204" pitchFamily="34" charset="0"/>
              </a:rPr>
              <a:t>Use the equipment to help.</a:t>
            </a: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B632E459-9B27-4467-B89C-78410207B713}"/>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a:latin typeface="Century Gothic" panose="020B0502020202020204" pitchFamily="34" charset="0"/>
              </a:rPr>
              <a:t>© Classroom Secrets Limited 2018</a:t>
            </a:r>
          </a:p>
        </p:txBody>
      </p:sp>
      <p:graphicFrame>
        <p:nvGraphicFramePr>
          <p:cNvPr id="9" name="Table 8">
            <a:extLst>
              <a:ext uri="{FF2B5EF4-FFF2-40B4-BE49-F238E27FC236}">
                <a16:creationId xmlns:a16="http://schemas.microsoft.com/office/drawing/2014/main" id="{02CDBD68-4B99-485B-A486-CDD0DC9544EB}"/>
              </a:ext>
            </a:extLst>
          </p:cNvPr>
          <p:cNvGraphicFramePr>
            <a:graphicFrameLocks noGrp="1"/>
          </p:cNvGraphicFramePr>
          <p:nvPr>
            <p:extLst>
              <p:ext uri="{D42A27DB-BD31-4B8C-83A1-F6EECF244321}">
                <p14:modId xmlns:p14="http://schemas.microsoft.com/office/powerpoint/2010/main" val="1331388643"/>
              </p:ext>
            </p:extLst>
          </p:nvPr>
        </p:nvGraphicFramePr>
        <p:xfrm>
          <a:off x="1943999" y="3630919"/>
          <a:ext cx="5256000" cy="2482964"/>
        </p:xfrm>
        <a:graphic>
          <a:graphicData uri="http://schemas.openxmlformats.org/drawingml/2006/table">
            <a:tbl>
              <a:tblPr firstRow="1" bandRow="1">
                <a:tableStyleId>{5940675A-B579-460E-94D1-54222C63F5DA}</a:tableStyleId>
              </a:tblPr>
              <a:tblGrid>
                <a:gridCol w="2628000">
                  <a:extLst>
                    <a:ext uri="{9D8B030D-6E8A-4147-A177-3AD203B41FA5}">
                      <a16:colId xmlns:a16="http://schemas.microsoft.com/office/drawing/2014/main" val="4080042578"/>
                    </a:ext>
                  </a:extLst>
                </a:gridCol>
                <a:gridCol w="2628000">
                  <a:extLst>
                    <a:ext uri="{9D8B030D-6E8A-4147-A177-3AD203B41FA5}">
                      <a16:colId xmlns:a16="http://schemas.microsoft.com/office/drawing/2014/main" val="4255440324"/>
                    </a:ext>
                  </a:extLst>
                </a:gridCol>
              </a:tblGrid>
              <a:tr h="448716">
                <a:tc>
                  <a:txBody>
                    <a:bodyPr/>
                    <a:lstStyle/>
                    <a:p>
                      <a:pPr algn="ctr"/>
                      <a:r>
                        <a:rPr lang="en-GB" sz="2000" b="1">
                          <a:latin typeface="Century Gothic" panose="020B0502020202020204" pitchFamily="34" charset="0"/>
                        </a:rPr>
                        <a:t>T</a:t>
                      </a:r>
                    </a:p>
                  </a:txBody>
                  <a:tcPr marL="110644" marR="110644" marT="55321" marB="55321"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GB" sz="2000" b="1">
                          <a:latin typeface="Century Gothic" panose="020B0502020202020204" pitchFamily="34" charset="0"/>
                        </a:rPr>
                        <a:t>O</a:t>
                      </a:r>
                    </a:p>
                  </a:txBody>
                  <a:tcPr marL="110644" marR="110644" marT="55321" marB="55321"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5659864"/>
                  </a:ext>
                </a:extLst>
              </a:tr>
              <a:tr h="2034248">
                <a:tc>
                  <a:txBody>
                    <a:bodyPr/>
                    <a:lstStyle/>
                    <a:p>
                      <a:pPr algn="ctr"/>
                      <a:endParaRPr lang="en-GB" sz="2000" b="1">
                        <a:latin typeface="Century Gothic" panose="020B0502020202020204" pitchFamily="34" charset="0"/>
                      </a:endParaRPr>
                    </a:p>
                    <a:p>
                      <a:pPr algn="ctr"/>
                      <a:endParaRPr lang="en-GB" sz="2000" b="1">
                        <a:latin typeface="Century Gothic" panose="020B0502020202020204" pitchFamily="34" charset="0"/>
                      </a:endParaRPr>
                    </a:p>
                    <a:p>
                      <a:pPr algn="ctr"/>
                      <a:endParaRPr lang="en-GB" sz="2000" b="1">
                        <a:latin typeface="Century Gothic" panose="020B0502020202020204" pitchFamily="34" charset="0"/>
                      </a:endParaRPr>
                    </a:p>
                    <a:p>
                      <a:pPr algn="ctr"/>
                      <a:endParaRPr lang="en-GB" sz="2000" b="1">
                        <a:latin typeface="Century Gothic" panose="020B0502020202020204" pitchFamily="34" charset="0"/>
                      </a:endParaRPr>
                    </a:p>
                    <a:p>
                      <a:pPr algn="ctr"/>
                      <a:endParaRPr lang="en-GB" sz="2000" b="1">
                        <a:latin typeface="Century Gothic" panose="020B0502020202020204" pitchFamily="34" charset="0"/>
                      </a:endParaRPr>
                    </a:p>
                    <a:p>
                      <a:pPr algn="ctr"/>
                      <a:endParaRPr lang="en-GB" sz="2000" b="1">
                        <a:latin typeface="Century Gothic" panose="020B0502020202020204" pitchFamily="34" charset="0"/>
                      </a:endParaRPr>
                    </a:p>
                  </a:txBody>
                  <a:tcPr marL="110644" marR="110644" marT="55321" marB="55321"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n-GB" sz="2000" b="1">
                        <a:latin typeface="Century Gothic" panose="020B0502020202020204" pitchFamily="34" charset="0"/>
                      </a:endParaRPr>
                    </a:p>
                  </a:txBody>
                  <a:tcPr marL="110644" marR="110644" marT="55321" marB="55321"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1408710"/>
                  </a:ext>
                </a:extLst>
              </a:tr>
            </a:tbl>
          </a:graphicData>
        </a:graphic>
      </p:graphicFrame>
      <p:sp>
        <p:nvSpPr>
          <p:cNvPr id="10" name="Oval 9">
            <a:extLst>
              <a:ext uri="{FF2B5EF4-FFF2-40B4-BE49-F238E27FC236}">
                <a16:creationId xmlns:a16="http://schemas.microsoft.com/office/drawing/2014/main" id="{335DFDF2-8282-4CB1-8CE6-00AA9CE55B54}"/>
              </a:ext>
            </a:extLst>
          </p:cNvPr>
          <p:cNvSpPr/>
          <p:nvPr/>
        </p:nvSpPr>
        <p:spPr>
          <a:xfrm>
            <a:off x="2378415" y="4235096"/>
            <a:ext cx="426574" cy="426576"/>
          </a:xfrm>
          <a:prstGeom prst="ellipse">
            <a:avLst/>
          </a:prstGeom>
          <a:solidFill>
            <a:schemeClr val="accent6">
              <a:lumMod val="40000"/>
              <a:lumOff val="60000"/>
            </a:schemeClr>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10">
            <a:extLst>
              <a:ext uri="{FF2B5EF4-FFF2-40B4-BE49-F238E27FC236}">
                <a16:creationId xmlns:a16="http://schemas.microsoft.com/office/drawing/2014/main" id="{AB2A8DE6-7D1E-4432-B9A7-913E1C545525}"/>
              </a:ext>
            </a:extLst>
          </p:cNvPr>
          <p:cNvSpPr/>
          <p:nvPr/>
        </p:nvSpPr>
        <p:spPr>
          <a:xfrm>
            <a:off x="3754526" y="4235096"/>
            <a:ext cx="426574" cy="426576"/>
          </a:xfrm>
          <a:prstGeom prst="ellipse">
            <a:avLst/>
          </a:prstGeom>
          <a:solidFill>
            <a:schemeClr val="accent6">
              <a:lumMod val="40000"/>
              <a:lumOff val="60000"/>
            </a:schemeClr>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a:extLst>
              <a:ext uri="{FF2B5EF4-FFF2-40B4-BE49-F238E27FC236}">
                <a16:creationId xmlns:a16="http://schemas.microsoft.com/office/drawing/2014/main" id="{BEA67564-0751-4A62-8256-974099B53765}"/>
              </a:ext>
            </a:extLst>
          </p:cNvPr>
          <p:cNvSpPr/>
          <p:nvPr/>
        </p:nvSpPr>
        <p:spPr>
          <a:xfrm>
            <a:off x="3066471" y="4235096"/>
            <a:ext cx="426574" cy="426576"/>
          </a:xfrm>
          <a:prstGeom prst="ellipse">
            <a:avLst/>
          </a:prstGeom>
          <a:solidFill>
            <a:schemeClr val="accent6">
              <a:lumMod val="40000"/>
              <a:lumOff val="60000"/>
            </a:schemeClr>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Oval 13">
            <a:extLst>
              <a:ext uri="{FF2B5EF4-FFF2-40B4-BE49-F238E27FC236}">
                <a16:creationId xmlns:a16="http://schemas.microsoft.com/office/drawing/2014/main" id="{5DE31601-C332-456A-8129-D5C3B10E5825}"/>
              </a:ext>
            </a:extLst>
          </p:cNvPr>
          <p:cNvSpPr/>
          <p:nvPr/>
        </p:nvSpPr>
        <p:spPr>
          <a:xfrm>
            <a:off x="5666551" y="4235096"/>
            <a:ext cx="426574" cy="426576"/>
          </a:xfrm>
          <a:prstGeom prst="ellipse">
            <a:avLst/>
          </a:prstGeom>
          <a:solidFill>
            <a:schemeClr val="accent1">
              <a:lumMod val="40000"/>
              <a:lumOff val="60000"/>
            </a:schemeClr>
          </a:solidFill>
          <a:ln w="2857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a:extLst>
              <a:ext uri="{FF2B5EF4-FFF2-40B4-BE49-F238E27FC236}">
                <a16:creationId xmlns:a16="http://schemas.microsoft.com/office/drawing/2014/main" id="{C55891B5-EE1B-48B4-8885-8C909551AA9C}"/>
              </a:ext>
            </a:extLst>
          </p:cNvPr>
          <p:cNvSpPr/>
          <p:nvPr/>
        </p:nvSpPr>
        <p:spPr>
          <a:xfrm>
            <a:off x="3824194" y="1358543"/>
            <a:ext cx="1495611" cy="58352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a:solidFill>
                  <a:schemeClr val="tx1"/>
                </a:solidFill>
                <a:latin typeface="Century Gothic" panose="020B0502020202020204" pitchFamily="34" charset="0"/>
              </a:rPr>
              <a:t>31 – 8</a:t>
            </a:r>
            <a:endParaRPr lang="en-GB" sz="2800">
              <a:solidFill>
                <a:schemeClr val="tx1"/>
              </a:solidFill>
            </a:endParaRPr>
          </a:p>
        </p:txBody>
      </p:sp>
    </p:spTree>
    <p:extLst>
      <p:ext uri="{BB962C8B-B14F-4D97-AF65-F5344CB8AC3E}">
        <p14:creationId xmlns:p14="http://schemas.microsoft.com/office/powerpoint/2010/main" val="16514855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a:solidFill>
                  <a:schemeClr val="bg2">
                    <a:lumMod val="50000"/>
                  </a:schemeClr>
                </a:solidFill>
                <a:latin typeface="Century Gothic" panose="020B0502020202020204" pitchFamily="34" charset="0"/>
              </a:rPr>
              <a:t>Varied Fluency 3</a:t>
            </a:r>
          </a:p>
          <a:p>
            <a:pPr lvl="0" algn="ctr"/>
            <a:endParaRPr lang="en-GB" sz="2000" b="1">
              <a:solidFill>
                <a:schemeClr val="tx1"/>
              </a:solidFill>
              <a:latin typeface="Century Gothic" panose="020B0502020202020204" pitchFamily="34" charset="0"/>
            </a:endParaRPr>
          </a:p>
          <a:p>
            <a:pPr lvl="0" algn="ctr"/>
            <a:r>
              <a:rPr lang="en-GB" sz="2000" b="1">
                <a:solidFill>
                  <a:schemeClr val="tx1"/>
                </a:solidFill>
                <a:latin typeface="Century Gothic" panose="020B0502020202020204" pitchFamily="34" charset="0"/>
              </a:rPr>
              <a:t>Circle the correct answer to the subtraction calculation:</a:t>
            </a: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endParaRPr lang="en-GB" sz="2800" b="1">
              <a:solidFill>
                <a:schemeClr val="tx1"/>
              </a:solidFill>
              <a:latin typeface="Century Gothic" panose="020B0502020202020204" pitchFamily="34" charset="0"/>
            </a:endParaRPr>
          </a:p>
          <a:p>
            <a:pPr lvl="0" algn="ctr"/>
            <a:r>
              <a:rPr lang="en-GB" sz="3200" b="1">
                <a:solidFill>
                  <a:schemeClr val="bg2">
                    <a:lumMod val="50000"/>
                  </a:schemeClr>
                </a:solidFill>
                <a:latin typeface="Century Gothic" panose="020B0502020202020204" pitchFamily="34" charset="0"/>
              </a:rPr>
              <a:t>25          26          </a:t>
            </a:r>
            <a:r>
              <a:rPr lang="en-GB" sz="3200" b="1">
                <a:solidFill>
                  <a:srgbClr val="FF0000"/>
                </a:solidFill>
                <a:latin typeface="Century Gothic" panose="020B0502020202020204" pitchFamily="34" charset="0"/>
              </a:rPr>
              <a:t>23</a:t>
            </a:r>
            <a:r>
              <a:rPr lang="en-GB" sz="3200" b="1">
                <a:solidFill>
                  <a:schemeClr val="tx1"/>
                </a:solidFill>
                <a:latin typeface="Century Gothic" panose="020B0502020202020204" pitchFamily="34" charset="0"/>
              </a:rPr>
              <a:t>          </a:t>
            </a:r>
            <a:r>
              <a:rPr lang="en-GB" sz="3200" b="1">
                <a:solidFill>
                  <a:schemeClr val="bg2">
                    <a:lumMod val="50000"/>
                  </a:schemeClr>
                </a:solidFill>
                <a:latin typeface="Century Gothic" panose="020B0502020202020204" pitchFamily="34" charset="0"/>
              </a:rPr>
              <a:t>27</a:t>
            </a:r>
          </a:p>
          <a:p>
            <a:pPr lvl="0" algn="ctr"/>
            <a:endParaRPr lang="en-GB" sz="2000" b="1">
              <a:solidFill>
                <a:schemeClr val="tx1"/>
              </a:solidFill>
              <a:latin typeface="Century Gothic" panose="020B0502020202020204" pitchFamily="34" charset="0"/>
            </a:endParaRPr>
          </a:p>
          <a:p>
            <a:pPr lvl="0" algn="ctr"/>
            <a:endParaRPr lang="en-GB" sz="1200" b="1">
              <a:solidFill>
                <a:schemeClr val="tx1"/>
              </a:solidFill>
              <a:latin typeface="Century Gothic" panose="020B0502020202020204" pitchFamily="34" charset="0"/>
            </a:endParaRPr>
          </a:p>
          <a:p>
            <a:pPr lvl="0" algn="ctr"/>
            <a:r>
              <a:rPr lang="en-GB" sz="2000" b="1">
                <a:solidFill>
                  <a:schemeClr val="tx1"/>
                </a:solidFill>
                <a:latin typeface="Century Gothic" panose="020B0502020202020204" pitchFamily="34" charset="0"/>
              </a:rPr>
              <a:t>Use the equipment to help.</a:t>
            </a: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B632E459-9B27-4467-B89C-78410207B713}"/>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a:latin typeface="Century Gothic" panose="020B0502020202020204" pitchFamily="34" charset="0"/>
              </a:rPr>
              <a:t>© Classroom Secrets Limited 2018</a:t>
            </a:r>
          </a:p>
        </p:txBody>
      </p:sp>
      <p:graphicFrame>
        <p:nvGraphicFramePr>
          <p:cNvPr id="9" name="Table 8">
            <a:extLst>
              <a:ext uri="{FF2B5EF4-FFF2-40B4-BE49-F238E27FC236}">
                <a16:creationId xmlns:a16="http://schemas.microsoft.com/office/drawing/2014/main" id="{02CDBD68-4B99-485B-A486-CDD0DC9544EB}"/>
              </a:ext>
            </a:extLst>
          </p:cNvPr>
          <p:cNvGraphicFramePr>
            <a:graphicFrameLocks noGrp="1"/>
          </p:cNvGraphicFramePr>
          <p:nvPr/>
        </p:nvGraphicFramePr>
        <p:xfrm>
          <a:off x="1943999" y="3630919"/>
          <a:ext cx="5256000" cy="2482964"/>
        </p:xfrm>
        <a:graphic>
          <a:graphicData uri="http://schemas.openxmlformats.org/drawingml/2006/table">
            <a:tbl>
              <a:tblPr firstRow="1" bandRow="1">
                <a:tableStyleId>{5940675A-B579-460E-94D1-54222C63F5DA}</a:tableStyleId>
              </a:tblPr>
              <a:tblGrid>
                <a:gridCol w="2628000">
                  <a:extLst>
                    <a:ext uri="{9D8B030D-6E8A-4147-A177-3AD203B41FA5}">
                      <a16:colId xmlns:a16="http://schemas.microsoft.com/office/drawing/2014/main" val="4080042578"/>
                    </a:ext>
                  </a:extLst>
                </a:gridCol>
                <a:gridCol w="2628000">
                  <a:extLst>
                    <a:ext uri="{9D8B030D-6E8A-4147-A177-3AD203B41FA5}">
                      <a16:colId xmlns:a16="http://schemas.microsoft.com/office/drawing/2014/main" val="4255440324"/>
                    </a:ext>
                  </a:extLst>
                </a:gridCol>
              </a:tblGrid>
              <a:tr h="448716">
                <a:tc>
                  <a:txBody>
                    <a:bodyPr/>
                    <a:lstStyle/>
                    <a:p>
                      <a:pPr algn="ctr"/>
                      <a:r>
                        <a:rPr lang="en-GB" sz="2000" b="1">
                          <a:latin typeface="Century Gothic" panose="020B0502020202020204" pitchFamily="34" charset="0"/>
                        </a:rPr>
                        <a:t>T</a:t>
                      </a:r>
                    </a:p>
                  </a:txBody>
                  <a:tcPr marL="110644" marR="110644" marT="55321" marB="55321"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GB" sz="2000" b="1">
                          <a:latin typeface="Century Gothic" panose="020B0502020202020204" pitchFamily="34" charset="0"/>
                        </a:rPr>
                        <a:t>O</a:t>
                      </a:r>
                    </a:p>
                  </a:txBody>
                  <a:tcPr marL="110644" marR="110644" marT="55321" marB="55321"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5659864"/>
                  </a:ext>
                </a:extLst>
              </a:tr>
              <a:tr h="2034248">
                <a:tc>
                  <a:txBody>
                    <a:bodyPr/>
                    <a:lstStyle/>
                    <a:p>
                      <a:pPr algn="ctr"/>
                      <a:endParaRPr lang="en-GB" sz="2000" b="1">
                        <a:latin typeface="Century Gothic" panose="020B0502020202020204" pitchFamily="34" charset="0"/>
                      </a:endParaRPr>
                    </a:p>
                    <a:p>
                      <a:pPr algn="ctr"/>
                      <a:endParaRPr lang="en-GB" sz="2000" b="1">
                        <a:latin typeface="Century Gothic" panose="020B0502020202020204" pitchFamily="34" charset="0"/>
                      </a:endParaRPr>
                    </a:p>
                    <a:p>
                      <a:pPr algn="ctr"/>
                      <a:endParaRPr lang="en-GB" sz="2000" b="1">
                        <a:latin typeface="Century Gothic" panose="020B0502020202020204" pitchFamily="34" charset="0"/>
                      </a:endParaRPr>
                    </a:p>
                    <a:p>
                      <a:pPr algn="ctr"/>
                      <a:endParaRPr lang="en-GB" sz="2000" b="1">
                        <a:latin typeface="Century Gothic" panose="020B0502020202020204" pitchFamily="34" charset="0"/>
                      </a:endParaRPr>
                    </a:p>
                    <a:p>
                      <a:pPr algn="ctr"/>
                      <a:endParaRPr lang="en-GB" sz="2000" b="1">
                        <a:latin typeface="Century Gothic" panose="020B0502020202020204" pitchFamily="34" charset="0"/>
                      </a:endParaRPr>
                    </a:p>
                    <a:p>
                      <a:pPr algn="ctr"/>
                      <a:endParaRPr lang="en-GB" sz="2000" b="1">
                        <a:latin typeface="Century Gothic" panose="020B0502020202020204" pitchFamily="34" charset="0"/>
                      </a:endParaRPr>
                    </a:p>
                  </a:txBody>
                  <a:tcPr marL="110644" marR="110644" marT="55321" marB="55321"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n-GB" sz="2000" b="1">
                        <a:latin typeface="Century Gothic" panose="020B0502020202020204" pitchFamily="34" charset="0"/>
                      </a:endParaRPr>
                    </a:p>
                  </a:txBody>
                  <a:tcPr marL="110644" marR="110644" marT="55321" marB="55321"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1408710"/>
                  </a:ext>
                </a:extLst>
              </a:tr>
            </a:tbl>
          </a:graphicData>
        </a:graphic>
      </p:graphicFrame>
      <p:sp>
        <p:nvSpPr>
          <p:cNvPr id="10" name="Oval 9">
            <a:extLst>
              <a:ext uri="{FF2B5EF4-FFF2-40B4-BE49-F238E27FC236}">
                <a16:creationId xmlns:a16="http://schemas.microsoft.com/office/drawing/2014/main" id="{335DFDF2-8282-4CB1-8CE6-00AA9CE55B54}"/>
              </a:ext>
            </a:extLst>
          </p:cNvPr>
          <p:cNvSpPr/>
          <p:nvPr/>
        </p:nvSpPr>
        <p:spPr>
          <a:xfrm>
            <a:off x="2378415" y="4235096"/>
            <a:ext cx="426574" cy="426576"/>
          </a:xfrm>
          <a:prstGeom prst="ellipse">
            <a:avLst/>
          </a:prstGeom>
          <a:solidFill>
            <a:schemeClr val="accent6">
              <a:lumMod val="40000"/>
              <a:lumOff val="60000"/>
            </a:schemeClr>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10">
            <a:extLst>
              <a:ext uri="{FF2B5EF4-FFF2-40B4-BE49-F238E27FC236}">
                <a16:creationId xmlns:a16="http://schemas.microsoft.com/office/drawing/2014/main" id="{AB2A8DE6-7D1E-4432-B9A7-913E1C545525}"/>
              </a:ext>
            </a:extLst>
          </p:cNvPr>
          <p:cNvSpPr/>
          <p:nvPr/>
        </p:nvSpPr>
        <p:spPr>
          <a:xfrm>
            <a:off x="3754526" y="4235096"/>
            <a:ext cx="426574" cy="426576"/>
          </a:xfrm>
          <a:prstGeom prst="ellipse">
            <a:avLst/>
          </a:prstGeom>
          <a:solidFill>
            <a:schemeClr val="accent6">
              <a:lumMod val="40000"/>
              <a:lumOff val="60000"/>
            </a:schemeClr>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a:extLst>
              <a:ext uri="{FF2B5EF4-FFF2-40B4-BE49-F238E27FC236}">
                <a16:creationId xmlns:a16="http://schemas.microsoft.com/office/drawing/2014/main" id="{BEA67564-0751-4A62-8256-974099B53765}"/>
              </a:ext>
            </a:extLst>
          </p:cNvPr>
          <p:cNvSpPr/>
          <p:nvPr/>
        </p:nvSpPr>
        <p:spPr>
          <a:xfrm>
            <a:off x="3066471" y="4235096"/>
            <a:ext cx="426574" cy="426576"/>
          </a:xfrm>
          <a:prstGeom prst="ellipse">
            <a:avLst/>
          </a:prstGeom>
          <a:solidFill>
            <a:schemeClr val="accent6">
              <a:lumMod val="40000"/>
              <a:lumOff val="60000"/>
            </a:schemeClr>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Oval 13">
            <a:extLst>
              <a:ext uri="{FF2B5EF4-FFF2-40B4-BE49-F238E27FC236}">
                <a16:creationId xmlns:a16="http://schemas.microsoft.com/office/drawing/2014/main" id="{5DE31601-C332-456A-8129-D5C3B10E5825}"/>
              </a:ext>
            </a:extLst>
          </p:cNvPr>
          <p:cNvSpPr/>
          <p:nvPr/>
        </p:nvSpPr>
        <p:spPr>
          <a:xfrm>
            <a:off x="5666551" y="4235096"/>
            <a:ext cx="426574" cy="426576"/>
          </a:xfrm>
          <a:prstGeom prst="ellipse">
            <a:avLst/>
          </a:prstGeom>
          <a:solidFill>
            <a:schemeClr val="accent1">
              <a:lumMod val="40000"/>
              <a:lumOff val="60000"/>
            </a:schemeClr>
          </a:solidFill>
          <a:ln w="2857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a:extLst>
              <a:ext uri="{FF2B5EF4-FFF2-40B4-BE49-F238E27FC236}">
                <a16:creationId xmlns:a16="http://schemas.microsoft.com/office/drawing/2014/main" id="{C55891B5-EE1B-48B4-8885-8C909551AA9C}"/>
              </a:ext>
            </a:extLst>
          </p:cNvPr>
          <p:cNvSpPr/>
          <p:nvPr/>
        </p:nvSpPr>
        <p:spPr>
          <a:xfrm>
            <a:off x="3824194" y="1358543"/>
            <a:ext cx="1495611" cy="58352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a:solidFill>
                  <a:schemeClr val="tx1"/>
                </a:solidFill>
                <a:latin typeface="Century Gothic" panose="020B0502020202020204" pitchFamily="34" charset="0"/>
              </a:rPr>
              <a:t>31 – 8</a:t>
            </a:r>
            <a:endParaRPr lang="en-GB" sz="2800">
              <a:solidFill>
                <a:schemeClr val="tx1"/>
              </a:solidFill>
            </a:endParaRPr>
          </a:p>
        </p:txBody>
      </p:sp>
      <p:sp>
        <p:nvSpPr>
          <p:cNvPr id="13" name="Oval 12">
            <a:extLst>
              <a:ext uri="{FF2B5EF4-FFF2-40B4-BE49-F238E27FC236}">
                <a16:creationId xmlns:a16="http://schemas.microsoft.com/office/drawing/2014/main" id="{724BF0D7-9833-4B9A-B362-0660E4664A78}"/>
              </a:ext>
            </a:extLst>
          </p:cNvPr>
          <p:cNvSpPr/>
          <p:nvPr/>
        </p:nvSpPr>
        <p:spPr>
          <a:xfrm>
            <a:off x="4972941" y="2097337"/>
            <a:ext cx="755703" cy="755703"/>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4400" b="1">
              <a:solidFill>
                <a:schemeClr val="tx1"/>
              </a:solidFill>
              <a:latin typeface="Century Gothic" panose="020B0502020202020204" pitchFamily="34" charset="0"/>
            </a:endParaRPr>
          </a:p>
        </p:txBody>
      </p:sp>
      <p:cxnSp>
        <p:nvCxnSpPr>
          <p:cNvPr id="15" name="Straight Connector 14">
            <a:extLst>
              <a:ext uri="{FF2B5EF4-FFF2-40B4-BE49-F238E27FC236}">
                <a16:creationId xmlns:a16="http://schemas.microsoft.com/office/drawing/2014/main" id="{48D1F51D-38EC-4FAD-93DB-E4926CABAB71}"/>
              </a:ext>
            </a:extLst>
          </p:cNvPr>
          <p:cNvCxnSpPr/>
          <p:nvPr/>
        </p:nvCxnSpPr>
        <p:spPr>
          <a:xfrm flipV="1">
            <a:off x="3816996" y="4297567"/>
            <a:ext cx="301634" cy="30163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968A37EE-81DC-48B1-ABC7-ACB5F882F913}"/>
              </a:ext>
            </a:extLst>
          </p:cNvPr>
          <p:cNvCxnSpPr>
            <a:cxnSpLocks/>
            <a:stCxn id="11" idx="5"/>
          </p:cNvCxnSpPr>
          <p:nvPr/>
        </p:nvCxnSpPr>
        <p:spPr>
          <a:xfrm>
            <a:off x="4118630" y="4599201"/>
            <a:ext cx="640582" cy="332179"/>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7" name="Oval 16">
            <a:extLst>
              <a:ext uri="{FF2B5EF4-FFF2-40B4-BE49-F238E27FC236}">
                <a16:creationId xmlns:a16="http://schemas.microsoft.com/office/drawing/2014/main" id="{B5597323-031E-4BDA-A25A-1D1E77879ACB}"/>
              </a:ext>
            </a:extLst>
          </p:cNvPr>
          <p:cNvSpPr/>
          <p:nvPr/>
        </p:nvSpPr>
        <p:spPr>
          <a:xfrm>
            <a:off x="4639714" y="4972635"/>
            <a:ext cx="426574" cy="426576"/>
          </a:xfrm>
          <a:prstGeom prst="ellipse">
            <a:avLst/>
          </a:prstGeom>
          <a:solidFill>
            <a:schemeClr val="accent1">
              <a:lumMod val="40000"/>
              <a:lumOff val="6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a:extLst>
              <a:ext uri="{FF2B5EF4-FFF2-40B4-BE49-F238E27FC236}">
                <a16:creationId xmlns:a16="http://schemas.microsoft.com/office/drawing/2014/main" id="{86AC888D-C451-4E5D-AE75-AACECDC18BAC}"/>
              </a:ext>
            </a:extLst>
          </p:cNvPr>
          <p:cNvSpPr/>
          <p:nvPr/>
        </p:nvSpPr>
        <p:spPr>
          <a:xfrm>
            <a:off x="6695110" y="4972635"/>
            <a:ext cx="426574" cy="426576"/>
          </a:xfrm>
          <a:prstGeom prst="ellipse">
            <a:avLst/>
          </a:prstGeom>
          <a:solidFill>
            <a:schemeClr val="accent1">
              <a:lumMod val="40000"/>
              <a:lumOff val="6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a:extLst>
              <a:ext uri="{FF2B5EF4-FFF2-40B4-BE49-F238E27FC236}">
                <a16:creationId xmlns:a16="http://schemas.microsoft.com/office/drawing/2014/main" id="{E2947055-77DD-4D49-8966-0BE92A6A870F}"/>
              </a:ext>
            </a:extLst>
          </p:cNvPr>
          <p:cNvSpPr/>
          <p:nvPr/>
        </p:nvSpPr>
        <p:spPr>
          <a:xfrm>
            <a:off x="5667412" y="4972635"/>
            <a:ext cx="426574" cy="426576"/>
          </a:xfrm>
          <a:prstGeom prst="ellipse">
            <a:avLst/>
          </a:prstGeom>
          <a:solidFill>
            <a:schemeClr val="accent1">
              <a:lumMod val="40000"/>
              <a:lumOff val="6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a:extLst>
              <a:ext uri="{FF2B5EF4-FFF2-40B4-BE49-F238E27FC236}">
                <a16:creationId xmlns:a16="http://schemas.microsoft.com/office/drawing/2014/main" id="{64F77698-C7CE-4BDA-8CA9-AC30A1C06B8B}"/>
              </a:ext>
            </a:extLst>
          </p:cNvPr>
          <p:cNvSpPr/>
          <p:nvPr/>
        </p:nvSpPr>
        <p:spPr>
          <a:xfrm>
            <a:off x="6181261" y="4972635"/>
            <a:ext cx="426574" cy="426576"/>
          </a:xfrm>
          <a:prstGeom prst="ellipse">
            <a:avLst/>
          </a:prstGeom>
          <a:solidFill>
            <a:schemeClr val="accent1">
              <a:lumMod val="40000"/>
              <a:lumOff val="6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a:extLst>
              <a:ext uri="{FF2B5EF4-FFF2-40B4-BE49-F238E27FC236}">
                <a16:creationId xmlns:a16="http://schemas.microsoft.com/office/drawing/2014/main" id="{4392E743-6760-4038-B794-EDB2906A3003}"/>
              </a:ext>
            </a:extLst>
          </p:cNvPr>
          <p:cNvSpPr/>
          <p:nvPr/>
        </p:nvSpPr>
        <p:spPr>
          <a:xfrm>
            <a:off x="5153563" y="4972635"/>
            <a:ext cx="426574" cy="426576"/>
          </a:xfrm>
          <a:prstGeom prst="ellipse">
            <a:avLst/>
          </a:prstGeom>
          <a:solidFill>
            <a:schemeClr val="accent1">
              <a:lumMod val="40000"/>
              <a:lumOff val="6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Oval 24">
            <a:extLst>
              <a:ext uri="{FF2B5EF4-FFF2-40B4-BE49-F238E27FC236}">
                <a16:creationId xmlns:a16="http://schemas.microsoft.com/office/drawing/2014/main" id="{15EA3B2F-83B2-45E4-8C92-819DE308B7DC}"/>
              </a:ext>
            </a:extLst>
          </p:cNvPr>
          <p:cNvSpPr/>
          <p:nvPr/>
        </p:nvSpPr>
        <p:spPr>
          <a:xfrm>
            <a:off x="4639714" y="5543047"/>
            <a:ext cx="426574" cy="426576"/>
          </a:xfrm>
          <a:prstGeom prst="ellipse">
            <a:avLst/>
          </a:prstGeom>
          <a:solidFill>
            <a:schemeClr val="accent1">
              <a:lumMod val="40000"/>
              <a:lumOff val="6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Oval 25">
            <a:extLst>
              <a:ext uri="{FF2B5EF4-FFF2-40B4-BE49-F238E27FC236}">
                <a16:creationId xmlns:a16="http://schemas.microsoft.com/office/drawing/2014/main" id="{6F4F320C-8636-4D87-8DCF-97A2BC18BB18}"/>
              </a:ext>
            </a:extLst>
          </p:cNvPr>
          <p:cNvSpPr/>
          <p:nvPr/>
        </p:nvSpPr>
        <p:spPr>
          <a:xfrm>
            <a:off x="6695110" y="5543047"/>
            <a:ext cx="426574" cy="426576"/>
          </a:xfrm>
          <a:prstGeom prst="ellipse">
            <a:avLst/>
          </a:prstGeom>
          <a:solidFill>
            <a:schemeClr val="accent1">
              <a:lumMod val="40000"/>
              <a:lumOff val="6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Oval 26">
            <a:extLst>
              <a:ext uri="{FF2B5EF4-FFF2-40B4-BE49-F238E27FC236}">
                <a16:creationId xmlns:a16="http://schemas.microsoft.com/office/drawing/2014/main" id="{333FAAD4-C8B0-474A-8F8E-9245C0AD0BBB}"/>
              </a:ext>
            </a:extLst>
          </p:cNvPr>
          <p:cNvSpPr/>
          <p:nvPr/>
        </p:nvSpPr>
        <p:spPr>
          <a:xfrm>
            <a:off x="5667412" y="5543047"/>
            <a:ext cx="426574" cy="426576"/>
          </a:xfrm>
          <a:prstGeom prst="ellipse">
            <a:avLst/>
          </a:prstGeom>
          <a:solidFill>
            <a:schemeClr val="accent1">
              <a:lumMod val="40000"/>
              <a:lumOff val="6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Oval 27">
            <a:extLst>
              <a:ext uri="{FF2B5EF4-FFF2-40B4-BE49-F238E27FC236}">
                <a16:creationId xmlns:a16="http://schemas.microsoft.com/office/drawing/2014/main" id="{E575C08C-31BB-46BA-AB36-844B8AAEB0B4}"/>
              </a:ext>
            </a:extLst>
          </p:cNvPr>
          <p:cNvSpPr/>
          <p:nvPr/>
        </p:nvSpPr>
        <p:spPr>
          <a:xfrm>
            <a:off x="6181261" y="5543047"/>
            <a:ext cx="426574" cy="426576"/>
          </a:xfrm>
          <a:prstGeom prst="ellipse">
            <a:avLst/>
          </a:prstGeom>
          <a:solidFill>
            <a:schemeClr val="accent1">
              <a:lumMod val="40000"/>
              <a:lumOff val="6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Oval 28">
            <a:extLst>
              <a:ext uri="{FF2B5EF4-FFF2-40B4-BE49-F238E27FC236}">
                <a16:creationId xmlns:a16="http://schemas.microsoft.com/office/drawing/2014/main" id="{A37D6C2B-287B-4A17-8BBD-D7ED274ACD57}"/>
              </a:ext>
            </a:extLst>
          </p:cNvPr>
          <p:cNvSpPr/>
          <p:nvPr/>
        </p:nvSpPr>
        <p:spPr>
          <a:xfrm>
            <a:off x="5153563" y="5543047"/>
            <a:ext cx="426574" cy="426576"/>
          </a:xfrm>
          <a:prstGeom prst="ellipse">
            <a:avLst/>
          </a:prstGeom>
          <a:solidFill>
            <a:schemeClr val="accent1">
              <a:lumMod val="40000"/>
              <a:lumOff val="6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0" name="Straight Connector 29">
            <a:extLst>
              <a:ext uri="{FF2B5EF4-FFF2-40B4-BE49-F238E27FC236}">
                <a16:creationId xmlns:a16="http://schemas.microsoft.com/office/drawing/2014/main" id="{D9F9F90E-252D-466D-AD92-156BE1C130AC}"/>
              </a:ext>
            </a:extLst>
          </p:cNvPr>
          <p:cNvCxnSpPr/>
          <p:nvPr/>
        </p:nvCxnSpPr>
        <p:spPr>
          <a:xfrm flipV="1">
            <a:off x="6745257" y="5022043"/>
            <a:ext cx="301634" cy="30163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6DFE16B9-32AB-4AE4-86CB-93293C9F6D95}"/>
              </a:ext>
            </a:extLst>
          </p:cNvPr>
          <p:cNvCxnSpPr/>
          <p:nvPr/>
        </p:nvCxnSpPr>
        <p:spPr>
          <a:xfrm flipV="1">
            <a:off x="6226295" y="5012676"/>
            <a:ext cx="301634" cy="30163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AC486BD0-1F32-4BF9-A1F9-677ABA3FFEC8}"/>
              </a:ext>
            </a:extLst>
          </p:cNvPr>
          <p:cNvCxnSpPr/>
          <p:nvPr/>
        </p:nvCxnSpPr>
        <p:spPr>
          <a:xfrm flipV="1">
            <a:off x="5719043" y="5020727"/>
            <a:ext cx="301634" cy="30163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EC3BF3D3-2C95-4CE6-B671-FBE155027DCA}"/>
              </a:ext>
            </a:extLst>
          </p:cNvPr>
          <p:cNvCxnSpPr/>
          <p:nvPr/>
        </p:nvCxnSpPr>
        <p:spPr>
          <a:xfrm flipV="1">
            <a:off x="5205429" y="5026352"/>
            <a:ext cx="301634" cy="30163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48F14B6A-B29D-4541-B7D6-DF9601351CBE}"/>
              </a:ext>
            </a:extLst>
          </p:cNvPr>
          <p:cNvCxnSpPr/>
          <p:nvPr/>
        </p:nvCxnSpPr>
        <p:spPr>
          <a:xfrm flipV="1">
            <a:off x="4702184" y="5020727"/>
            <a:ext cx="301634" cy="30163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DCA69180-DC35-439B-AA71-4C0108AF13AA}"/>
              </a:ext>
            </a:extLst>
          </p:cNvPr>
          <p:cNvCxnSpPr/>
          <p:nvPr/>
        </p:nvCxnSpPr>
        <p:spPr>
          <a:xfrm flipV="1">
            <a:off x="5719043" y="4292012"/>
            <a:ext cx="301634" cy="30163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A7354A7E-E09E-4722-A7C4-B824FCEEAE28}"/>
              </a:ext>
            </a:extLst>
          </p:cNvPr>
          <p:cNvCxnSpPr/>
          <p:nvPr/>
        </p:nvCxnSpPr>
        <p:spPr>
          <a:xfrm flipV="1">
            <a:off x="5205429" y="5603921"/>
            <a:ext cx="301634" cy="30163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329F9DE5-8D63-455A-9006-E0D706B42A0B}"/>
              </a:ext>
            </a:extLst>
          </p:cNvPr>
          <p:cNvCxnSpPr/>
          <p:nvPr/>
        </p:nvCxnSpPr>
        <p:spPr>
          <a:xfrm flipV="1">
            <a:off x="4702184" y="5598296"/>
            <a:ext cx="301634" cy="30163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59691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a:solidFill>
                  <a:schemeClr val="bg2">
                    <a:lumMod val="50000"/>
                  </a:schemeClr>
                </a:solidFill>
                <a:latin typeface="Century Gothic" panose="020B0502020202020204" pitchFamily="34" charset="0"/>
              </a:rPr>
              <a:t>Varied Fluency 4</a:t>
            </a:r>
          </a:p>
          <a:p>
            <a:pPr lvl="0" algn="ctr"/>
            <a:endParaRPr lang="en-GB" sz="2000" b="1">
              <a:solidFill>
                <a:schemeClr val="tx1"/>
              </a:solidFill>
              <a:latin typeface="Century Gothic" panose="020B0502020202020204" pitchFamily="34" charset="0"/>
            </a:endParaRPr>
          </a:p>
          <a:p>
            <a:pPr lvl="0" algn="ctr"/>
            <a:r>
              <a:rPr lang="en-GB" sz="2000" b="1">
                <a:solidFill>
                  <a:schemeClr val="tx1"/>
                </a:solidFill>
                <a:latin typeface="Century Gothic" panose="020B0502020202020204" pitchFamily="34" charset="0"/>
              </a:rPr>
              <a:t>Write the number sentence 53 – 6 as a column subtraction </a:t>
            </a:r>
          </a:p>
          <a:p>
            <a:pPr lvl="0" algn="ctr"/>
            <a:r>
              <a:rPr lang="en-GB" sz="2000" b="1">
                <a:solidFill>
                  <a:schemeClr val="tx1"/>
                </a:solidFill>
                <a:latin typeface="Century Gothic" panose="020B0502020202020204" pitchFamily="34" charset="0"/>
              </a:rPr>
              <a:t>and calculate the answer. Use the equipment to help.</a:t>
            </a: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B632E459-9B27-4467-B89C-78410207B713}"/>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a:latin typeface="Century Gothic" panose="020B0502020202020204" pitchFamily="34" charset="0"/>
              </a:rPr>
              <a:t>© Classroom Secrets Limited 2018</a:t>
            </a:r>
          </a:p>
        </p:txBody>
      </p:sp>
      <p:graphicFrame>
        <p:nvGraphicFramePr>
          <p:cNvPr id="9" name="Table 8">
            <a:extLst>
              <a:ext uri="{FF2B5EF4-FFF2-40B4-BE49-F238E27FC236}">
                <a16:creationId xmlns:a16="http://schemas.microsoft.com/office/drawing/2014/main" id="{02CDBD68-4B99-485B-A486-CDD0DC9544EB}"/>
              </a:ext>
            </a:extLst>
          </p:cNvPr>
          <p:cNvGraphicFramePr>
            <a:graphicFrameLocks noGrp="1"/>
          </p:cNvGraphicFramePr>
          <p:nvPr>
            <p:extLst>
              <p:ext uri="{D42A27DB-BD31-4B8C-83A1-F6EECF244321}">
                <p14:modId xmlns:p14="http://schemas.microsoft.com/office/powerpoint/2010/main" val="707752043"/>
              </p:ext>
            </p:extLst>
          </p:nvPr>
        </p:nvGraphicFramePr>
        <p:xfrm>
          <a:off x="1055730" y="2350763"/>
          <a:ext cx="3882036" cy="2482964"/>
        </p:xfrm>
        <a:graphic>
          <a:graphicData uri="http://schemas.openxmlformats.org/drawingml/2006/table">
            <a:tbl>
              <a:tblPr firstRow="1" bandRow="1">
                <a:tableStyleId>{5940675A-B579-460E-94D1-54222C63F5DA}</a:tableStyleId>
              </a:tblPr>
              <a:tblGrid>
                <a:gridCol w="1941018">
                  <a:extLst>
                    <a:ext uri="{9D8B030D-6E8A-4147-A177-3AD203B41FA5}">
                      <a16:colId xmlns:a16="http://schemas.microsoft.com/office/drawing/2014/main" val="4080042578"/>
                    </a:ext>
                  </a:extLst>
                </a:gridCol>
                <a:gridCol w="1941018">
                  <a:extLst>
                    <a:ext uri="{9D8B030D-6E8A-4147-A177-3AD203B41FA5}">
                      <a16:colId xmlns:a16="http://schemas.microsoft.com/office/drawing/2014/main" val="4255440324"/>
                    </a:ext>
                  </a:extLst>
                </a:gridCol>
              </a:tblGrid>
              <a:tr h="448716">
                <a:tc>
                  <a:txBody>
                    <a:bodyPr/>
                    <a:lstStyle/>
                    <a:p>
                      <a:pPr algn="ctr"/>
                      <a:r>
                        <a:rPr lang="en-GB" sz="2000" b="1">
                          <a:latin typeface="Century Gothic" panose="020B0502020202020204" pitchFamily="34" charset="0"/>
                        </a:rPr>
                        <a:t>T</a:t>
                      </a:r>
                    </a:p>
                  </a:txBody>
                  <a:tcPr marL="110644" marR="110644" marT="55321" marB="55321"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GB" sz="2000" b="1">
                          <a:latin typeface="Century Gothic" panose="020B0502020202020204" pitchFamily="34" charset="0"/>
                        </a:rPr>
                        <a:t>O</a:t>
                      </a:r>
                    </a:p>
                  </a:txBody>
                  <a:tcPr marL="110644" marR="110644" marT="55321" marB="55321"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5659864"/>
                  </a:ext>
                </a:extLst>
              </a:tr>
              <a:tr h="2034248">
                <a:tc>
                  <a:txBody>
                    <a:bodyPr/>
                    <a:lstStyle/>
                    <a:p>
                      <a:pPr algn="ctr"/>
                      <a:endParaRPr lang="en-GB" sz="2000" b="1">
                        <a:latin typeface="Century Gothic" panose="020B0502020202020204" pitchFamily="34" charset="0"/>
                      </a:endParaRPr>
                    </a:p>
                    <a:p>
                      <a:pPr algn="ctr"/>
                      <a:endParaRPr lang="en-GB" sz="2000" b="1">
                        <a:latin typeface="Century Gothic" panose="020B0502020202020204" pitchFamily="34" charset="0"/>
                      </a:endParaRPr>
                    </a:p>
                    <a:p>
                      <a:pPr algn="ctr"/>
                      <a:endParaRPr lang="en-GB" sz="2000" b="1">
                        <a:latin typeface="Century Gothic" panose="020B0502020202020204" pitchFamily="34" charset="0"/>
                      </a:endParaRPr>
                    </a:p>
                    <a:p>
                      <a:pPr algn="ctr"/>
                      <a:endParaRPr lang="en-GB" sz="2000" b="1">
                        <a:latin typeface="Century Gothic" panose="020B0502020202020204" pitchFamily="34" charset="0"/>
                      </a:endParaRPr>
                    </a:p>
                    <a:p>
                      <a:pPr algn="ctr"/>
                      <a:endParaRPr lang="en-GB" sz="2000" b="1">
                        <a:latin typeface="Century Gothic" panose="020B0502020202020204" pitchFamily="34" charset="0"/>
                      </a:endParaRPr>
                    </a:p>
                    <a:p>
                      <a:pPr algn="ctr"/>
                      <a:endParaRPr lang="en-GB" sz="2000" b="1">
                        <a:latin typeface="Century Gothic" panose="020B0502020202020204" pitchFamily="34" charset="0"/>
                      </a:endParaRPr>
                    </a:p>
                  </a:txBody>
                  <a:tcPr marL="110644" marR="110644" marT="55321" marB="55321"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n-GB" sz="2000" b="1">
                        <a:latin typeface="Century Gothic" panose="020B0502020202020204" pitchFamily="34" charset="0"/>
                      </a:endParaRPr>
                    </a:p>
                  </a:txBody>
                  <a:tcPr marL="110644" marR="110644" marT="55321" marB="55321"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1408710"/>
                  </a:ext>
                </a:extLst>
              </a:tr>
            </a:tbl>
          </a:graphicData>
        </a:graphic>
      </p:graphicFrame>
      <p:sp>
        <p:nvSpPr>
          <p:cNvPr id="10" name="Oval 9">
            <a:extLst>
              <a:ext uri="{FF2B5EF4-FFF2-40B4-BE49-F238E27FC236}">
                <a16:creationId xmlns:a16="http://schemas.microsoft.com/office/drawing/2014/main" id="{335DFDF2-8282-4CB1-8CE6-00AA9CE55B54}"/>
              </a:ext>
            </a:extLst>
          </p:cNvPr>
          <p:cNvSpPr/>
          <p:nvPr/>
        </p:nvSpPr>
        <p:spPr>
          <a:xfrm>
            <a:off x="1191992" y="2950823"/>
            <a:ext cx="291356" cy="291357"/>
          </a:xfrm>
          <a:prstGeom prst="ellipse">
            <a:avLst/>
          </a:prstGeom>
          <a:solidFill>
            <a:schemeClr val="accent6">
              <a:lumMod val="40000"/>
              <a:lumOff val="60000"/>
            </a:schemeClr>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10">
            <a:extLst>
              <a:ext uri="{FF2B5EF4-FFF2-40B4-BE49-F238E27FC236}">
                <a16:creationId xmlns:a16="http://schemas.microsoft.com/office/drawing/2014/main" id="{AB2A8DE6-7D1E-4432-B9A7-913E1C545525}"/>
              </a:ext>
            </a:extLst>
          </p:cNvPr>
          <p:cNvSpPr/>
          <p:nvPr/>
        </p:nvSpPr>
        <p:spPr>
          <a:xfrm>
            <a:off x="2568103" y="2950823"/>
            <a:ext cx="291356" cy="291357"/>
          </a:xfrm>
          <a:prstGeom prst="ellipse">
            <a:avLst/>
          </a:prstGeom>
          <a:solidFill>
            <a:schemeClr val="accent6">
              <a:lumMod val="40000"/>
              <a:lumOff val="60000"/>
            </a:schemeClr>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a:extLst>
              <a:ext uri="{FF2B5EF4-FFF2-40B4-BE49-F238E27FC236}">
                <a16:creationId xmlns:a16="http://schemas.microsoft.com/office/drawing/2014/main" id="{BEA67564-0751-4A62-8256-974099B53765}"/>
              </a:ext>
            </a:extLst>
          </p:cNvPr>
          <p:cNvSpPr/>
          <p:nvPr/>
        </p:nvSpPr>
        <p:spPr>
          <a:xfrm>
            <a:off x="1880048" y="2950823"/>
            <a:ext cx="291356" cy="291357"/>
          </a:xfrm>
          <a:prstGeom prst="ellipse">
            <a:avLst/>
          </a:prstGeom>
          <a:solidFill>
            <a:schemeClr val="accent6">
              <a:lumMod val="40000"/>
              <a:lumOff val="60000"/>
            </a:schemeClr>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val 12">
            <a:extLst>
              <a:ext uri="{FF2B5EF4-FFF2-40B4-BE49-F238E27FC236}">
                <a16:creationId xmlns:a16="http://schemas.microsoft.com/office/drawing/2014/main" id="{9B9F4ADB-55FB-4D92-B50D-0409768E5DB0}"/>
              </a:ext>
            </a:extLst>
          </p:cNvPr>
          <p:cNvSpPr/>
          <p:nvPr/>
        </p:nvSpPr>
        <p:spPr>
          <a:xfrm>
            <a:off x="1529856" y="3388579"/>
            <a:ext cx="291356" cy="291357"/>
          </a:xfrm>
          <a:prstGeom prst="ellipse">
            <a:avLst/>
          </a:prstGeom>
          <a:solidFill>
            <a:schemeClr val="accent6">
              <a:lumMod val="40000"/>
              <a:lumOff val="60000"/>
            </a:schemeClr>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Oval 14">
            <a:extLst>
              <a:ext uri="{FF2B5EF4-FFF2-40B4-BE49-F238E27FC236}">
                <a16:creationId xmlns:a16="http://schemas.microsoft.com/office/drawing/2014/main" id="{50DA8A4B-F67E-400D-97B6-EDB2E6529F30}"/>
              </a:ext>
            </a:extLst>
          </p:cNvPr>
          <p:cNvSpPr/>
          <p:nvPr/>
        </p:nvSpPr>
        <p:spPr>
          <a:xfrm>
            <a:off x="2217912" y="3388579"/>
            <a:ext cx="291356" cy="291357"/>
          </a:xfrm>
          <a:prstGeom prst="ellipse">
            <a:avLst/>
          </a:prstGeom>
          <a:solidFill>
            <a:schemeClr val="accent6">
              <a:lumMod val="40000"/>
              <a:lumOff val="60000"/>
            </a:schemeClr>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a:extLst>
              <a:ext uri="{FF2B5EF4-FFF2-40B4-BE49-F238E27FC236}">
                <a16:creationId xmlns:a16="http://schemas.microsoft.com/office/drawing/2014/main" id="{50A6FADB-48BC-413F-AFA5-6537FF82BAB4}"/>
              </a:ext>
            </a:extLst>
          </p:cNvPr>
          <p:cNvSpPr/>
          <p:nvPr/>
        </p:nvSpPr>
        <p:spPr>
          <a:xfrm>
            <a:off x="3137806" y="2950823"/>
            <a:ext cx="291356" cy="291357"/>
          </a:xfrm>
          <a:prstGeom prst="ellipse">
            <a:avLst/>
          </a:prstGeom>
          <a:solidFill>
            <a:schemeClr val="accent1">
              <a:lumMod val="40000"/>
              <a:lumOff val="6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a:extLst>
              <a:ext uri="{FF2B5EF4-FFF2-40B4-BE49-F238E27FC236}">
                <a16:creationId xmlns:a16="http://schemas.microsoft.com/office/drawing/2014/main" id="{4CAF7E27-E36A-4619-94B8-29E3B83243BD}"/>
              </a:ext>
            </a:extLst>
          </p:cNvPr>
          <p:cNvSpPr/>
          <p:nvPr/>
        </p:nvSpPr>
        <p:spPr>
          <a:xfrm>
            <a:off x="4513917" y="2950823"/>
            <a:ext cx="291356" cy="291357"/>
          </a:xfrm>
          <a:prstGeom prst="ellipse">
            <a:avLst/>
          </a:prstGeom>
          <a:solidFill>
            <a:schemeClr val="accent1">
              <a:lumMod val="40000"/>
              <a:lumOff val="6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a:extLst>
              <a:ext uri="{FF2B5EF4-FFF2-40B4-BE49-F238E27FC236}">
                <a16:creationId xmlns:a16="http://schemas.microsoft.com/office/drawing/2014/main" id="{EB55E1C7-5C94-4B72-BD50-85C0F7299240}"/>
              </a:ext>
            </a:extLst>
          </p:cNvPr>
          <p:cNvSpPr/>
          <p:nvPr/>
        </p:nvSpPr>
        <p:spPr>
          <a:xfrm>
            <a:off x="3825862" y="2950823"/>
            <a:ext cx="291356" cy="291357"/>
          </a:xfrm>
          <a:prstGeom prst="ellipse">
            <a:avLst/>
          </a:prstGeom>
          <a:solidFill>
            <a:schemeClr val="accent1">
              <a:lumMod val="40000"/>
              <a:lumOff val="6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25" name="Table 24">
            <a:extLst>
              <a:ext uri="{FF2B5EF4-FFF2-40B4-BE49-F238E27FC236}">
                <a16:creationId xmlns:a16="http://schemas.microsoft.com/office/drawing/2014/main" id="{B479D27E-D25C-4CC5-B94A-7B5AAD22C94D}"/>
              </a:ext>
            </a:extLst>
          </p:cNvPr>
          <p:cNvGraphicFramePr>
            <a:graphicFrameLocks noGrp="1"/>
          </p:cNvGraphicFramePr>
          <p:nvPr>
            <p:extLst>
              <p:ext uri="{D42A27DB-BD31-4B8C-83A1-F6EECF244321}">
                <p14:modId xmlns:p14="http://schemas.microsoft.com/office/powerpoint/2010/main" val="2065674651"/>
              </p:ext>
            </p:extLst>
          </p:nvPr>
        </p:nvGraphicFramePr>
        <p:xfrm>
          <a:off x="5735634" y="1917326"/>
          <a:ext cx="2104614" cy="3507690"/>
        </p:xfrm>
        <a:graphic>
          <a:graphicData uri="http://schemas.openxmlformats.org/drawingml/2006/table">
            <a:tbl>
              <a:tblPr firstRow="1" bandRow="1">
                <a:tableStyleId>{5940675A-B579-460E-94D1-54222C63F5DA}</a:tableStyleId>
              </a:tblPr>
              <a:tblGrid>
                <a:gridCol w="701538">
                  <a:extLst>
                    <a:ext uri="{9D8B030D-6E8A-4147-A177-3AD203B41FA5}">
                      <a16:colId xmlns:a16="http://schemas.microsoft.com/office/drawing/2014/main" val="3983257227"/>
                    </a:ext>
                  </a:extLst>
                </a:gridCol>
                <a:gridCol w="701538">
                  <a:extLst>
                    <a:ext uri="{9D8B030D-6E8A-4147-A177-3AD203B41FA5}">
                      <a16:colId xmlns:a16="http://schemas.microsoft.com/office/drawing/2014/main" val="3399308419"/>
                    </a:ext>
                  </a:extLst>
                </a:gridCol>
                <a:gridCol w="701538">
                  <a:extLst>
                    <a:ext uri="{9D8B030D-6E8A-4147-A177-3AD203B41FA5}">
                      <a16:colId xmlns:a16="http://schemas.microsoft.com/office/drawing/2014/main" val="2994964770"/>
                    </a:ext>
                  </a:extLst>
                </a:gridCol>
              </a:tblGrid>
              <a:tr h="701538">
                <a:tc>
                  <a:txBody>
                    <a:bodyPr/>
                    <a:lstStyle/>
                    <a:p>
                      <a:pPr algn="ctr"/>
                      <a:endParaRPr lang="en-GB" sz="2800" b="1">
                        <a:solidFill>
                          <a:schemeClr val="tx1"/>
                        </a:solidFill>
                        <a:latin typeface="Century Gothic" panose="020B0502020202020204" pitchFamily="34" charset="0"/>
                      </a:endParaRPr>
                    </a:p>
                  </a:txBody>
                  <a:tcPr marL="178191" marR="178191" marT="89095" marB="89095" anchor="ctr">
                    <a:lnL w="28575" cap="flat" cmpd="sng" algn="ctr">
                      <a:solidFill>
                        <a:srgbClr val="E7E6E6"/>
                      </a:solidFill>
                      <a:prstDash val="solid"/>
                      <a:round/>
                      <a:headEnd type="none" w="med" len="med"/>
                      <a:tailEnd type="none" w="med" len="med"/>
                    </a:lnL>
                    <a:lnR w="19050" cap="flat" cmpd="sng" algn="ctr">
                      <a:solidFill>
                        <a:srgbClr val="E7E6E6"/>
                      </a:solidFill>
                      <a:prstDash val="solid"/>
                      <a:round/>
                      <a:headEnd type="none" w="med" len="med"/>
                      <a:tailEnd type="none" w="med" len="med"/>
                    </a:lnR>
                    <a:lnT w="28575" cap="flat" cmpd="sng" algn="ctr">
                      <a:solidFill>
                        <a:srgbClr val="E7E6E6"/>
                      </a:solidFill>
                      <a:prstDash val="solid"/>
                      <a:round/>
                      <a:headEnd type="none" w="med" len="med"/>
                      <a:tailEnd type="none" w="med" len="med"/>
                    </a:lnT>
                    <a:lnB w="19050" cap="flat" cmpd="sng" algn="ctr">
                      <a:solidFill>
                        <a:srgbClr val="E7E6E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2800" b="1">
                          <a:solidFill>
                            <a:schemeClr val="tx1"/>
                          </a:solidFill>
                          <a:latin typeface="Century Gothic" panose="020B0502020202020204" pitchFamily="34" charset="0"/>
                        </a:rPr>
                        <a:t>T</a:t>
                      </a:r>
                    </a:p>
                  </a:txBody>
                  <a:tcPr marL="178191" marR="178191" marT="89095" marB="89095" anchor="ctr">
                    <a:lnL w="19050" cap="flat" cmpd="sng" algn="ctr">
                      <a:solidFill>
                        <a:srgbClr val="E7E6E6"/>
                      </a:solidFill>
                      <a:prstDash val="solid"/>
                      <a:round/>
                      <a:headEnd type="none" w="med" len="med"/>
                      <a:tailEnd type="none" w="med" len="med"/>
                    </a:lnL>
                    <a:lnR w="19050" cap="flat" cmpd="sng" algn="ctr">
                      <a:solidFill>
                        <a:srgbClr val="E7E6E6"/>
                      </a:solidFill>
                      <a:prstDash val="solid"/>
                      <a:round/>
                      <a:headEnd type="none" w="med" len="med"/>
                      <a:tailEnd type="none" w="med" len="med"/>
                    </a:lnR>
                    <a:lnT w="28575" cap="flat" cmpd="sng" algn="ctr">
                      <a:solidFill>
                        <a:srgbClr val="E7E6E6"/>
                      </a:solidFill>
                      <a:prstDash val="solid"/>
                      <a:round/>
                      <a:headEnd type="none" w="med" len="med"/>
                      <a:tailEnd type="none" w="med" len="med"/>
                    </a:lnT>
                    <a:lnB w="19050" cap="flat" cmpd="sng" algn="ctr">
                      <a:solidFill>
                        <a:srgbClr val="E7E6E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2800" b="1">
                          <a:solidFill>
                            <a:schemeClr val="tx1"/>
                          </a:solidFill>
                          <a:latin typeface="Century Gothic" panose="020B0502020202020204" pitchFamily="34" charset="0"/>
                        </a:rPr>
                        <a:t>O</a:t>
                      </a:r>
                    </a:p>
                  </a:txBody>
                  <a:tcPr marL="178191" marR="178191" marT="89095" marB="89095" anchor="ctr">
                    <a:lnL w="19050" cap="flat" cmpd="sng" algn="ctr">
                      <a:solidFill>
                        <a:srgbClr val="E7E6E6"/>
                      </a:solidFill>
                      <a:prstDash val="solid"/>
                      <a:round/>
                      <a:headEnd type="none" w="med" len="med"/>
                      <a:tailEnd type="none" w="med" len="med"/>
                    </a:lnL>
                    <a:lnR w="28575" cap="flat" cmpd="sng" algn="ctr">
                      <a:solidFill>
                        <a:srgbClr val="E7E6E6"/>
                      </a:solidFill>
                      <a:prstDash val="solid"/>
                      <a:round/>
                      <a:headEnd type="none" w="med" len="med"/>
                      <a:tailEnd type="none" w="med" len="med"/>
                    </a:lnR>
                    <a:lnT w="28575" cap="flat" cmpd="sng" algn="ctr">
                      <a:solidFill>
                        <a:srgbClr val="E7E6E6"/>
                      </a:solidFill>
                      <a:prstDash val="solid"/>
                      <a:round/>
                      <a:headEnd type="none" w="med" len="med"/>
                      <a:tailEnd type="none" w="med" len="med"/>
                    </a:lnT>
                    <a:lnB w="19050" cap="flat" cmpd="sng" algn="ctr">
                      <a:solidFill>
                        <a:srgbClr val="E7E6E6"/>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11991920"/>
                  </a:ext>
                </a:extLst>
              </a:tr>
              <a:tr h="701538">
                <a:tc>
                  <a:txBody>
                    <a:bodyPr/>
                    <a:lstStyle/>
                    <a:p>
                      <a:pPr algn="ctr"/>
                      <a:endParaRPr lang="en-GB" sz="2800" b="1">
                        <a:solidFill>
                          <a:schemeClr val="tx1"/>
                        </a:solidFill>
                        <a:latin typeface="Century Gothic" panose="020B0502020202020204" pitchFamily="34" charset="0"/>
                      </a:endParaRPr>
                    </a:p>
                  </a:txBody>
                  <a:tcPr marL="178191" marR="178191" marT="89095" marB="89095" anchor="ctr">
                    <a:lnL w="28575" cap="flat" cmpd="sng" algn="ctr">
                      <a:solidFill>
                        <a:srgbClr val="E7E6E6"/>
                      </a:solidFill>
                      <a:prstDash val="solid"/>
                      <a:round/>
                      <a:headEnd type="none" w="med" len="med"/>
                      <a:tailEnd type="none" w="med" len="med"/>
                    </a:lnL>
                    <a:lnR w="19050" cap="flat" cmpd="sng" algn="ctr">
                      <a:solidFill>
                        <a:srgbClr val="E7E6E6"/>
                      </a:solidFill>
                      <a:prstDash val="solid"/>
                      <a:round/>
                      <a:headEnd type="none" w="med" len="med"/>
                      <a:tailEnd type="none" w="med" len="med"/>
                    </a:lnR>
                    <a:lnT w="19050" cap="flat" cmpd="sng" algn="ctr">
                      <a:solidFill>
                        <a:srgbClr val="E7E6E6"/>
                      </a:solidFill>
                      <a:prstDash val="solid"/>
                      <a:round/>
                      <a:headEnd type="none" w="med" len="med"/>
                      <a:tailEnd type="none" w="med" len="med"/>
                    </a:lnT>
                    <a:lnB w="19050" cap="flat" cmpd="sng" algn="ctr">
                      <a:solidFill>
                        <a:srgbClr val="E7E6E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2800" b="1">
                        <a:solidFill>
                          <a:schemeClr val="tx1"/>
                        </a:solidFill>
                        <a:latin typeface="Century Gothic" panose="020B0502020202020204" pitchFamily="34" charset="0"/>
                      </a:endParaRPr>
                    </a:p>
                  </a:txBody>
                  <a:tcPr marL="178191" marR="178191" marT="89095" marB="89095" anchor="ctr">
                    <a:lnL w="19050" cap="flat" cmpd="sng" algn="ctr">
                      <a:solidFill>
                        <a:srgbClr val="E7E6E6"/>
                      </a:solidFill>
                      <a:prstDash val="solid"/>
                      <a:round/>
                      <a:headEnd type="none" w="med" len="med"/>
                      <a:tailEnd type="none" w="med" len="med"/>
                    </a:lnL>
                    <a:lnR w="19050" cap="flat" cmpd="sng" algn="ctr">
                      <a:solidFill>
                        <a:srgbClr val="E7E6E6"/>
                      </a:solidFill>
                      <a:prstDash val="solid"/>
                      <a:round/>
                      <a:headEnd type="none" w="med" len="med"/>
                      <a:tailEnd type="none" w="med" len="med"/>
                    </a:lnR>
                    <a:lnT w="19050" cap="flat" cmpd="sng" algn="ctr">
                      <a:solidFill>
                        <a:srgbClr val="E7E6E6"/>
                      </a:solidFill>
                      <a:prstDash val="solid"/>
                      <a:round/>
                      <a:headEnd type="none" w="med" len="med"/>
                      <a:tailEnd type="none" w="med" len="med"/>
                    </a:lnT>
                    <a:lnB w="19050" cap="flat" cmpd="sng" algn="ctr">
                      <a:solidFill>
                        <a:srgbClr val="E7E6E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2800" b="1">
                        <a:solidFill>
                          <a:schemeClr val="tx1"/>
                        </a:solidFill>
                        <a:latin typeface="Century Gothic" panose="020B0502020202020204" pitchFamily="34" charset="0"/>
                      </a:endParaRPr>
                    </a:p>
                  </a:txBody>
                  <a:tcPr marL="178191" marR="178191" marT="89095" marB="89095" anchor="ctr">
                    <a:lnL w="19050" cap="flat" cmpd="sng" algn="ctr">
                      <a:solidFill>
                        <a:srgbClr val="E7E6E6"/>
                      </a:solidFill>
                      <a:prstDash val="solid"/>
                      <a:round/>
                      <a:headEnd type="none" w="med" len="med"/>
                      <a:tailEnd type="none" w="med" len="med"/>
                    </a:lnL>
                    <a:lnR w="28575" cap="flat" cmpd="sng" algn="ctr">
                      <a:solidFill>
                        <a:srgbClr val="E7E6E6"/>
                      </a:solidFill>
                      <a:prstDash val="solid"/>
                      <a:round/>
                      <a:headEnd type="none" w="med" len="med"/>
                      <a:tailEnd type="none" w="med" len="med"/>
                    </a:lnR>
                    <a:lnT w="19050" cap="flat" cmpd="sng" algn="ctr">
                      <a:solidFill>
                        <a:srgbClr val="E7E6E6"/>
                      </a:solidFill>
                      <a:prstDash val="solid"/>
                      <a:round/>
                      <a:headEnd type="none" w="med" len="med"/>
                      <a:tailEnd type="none" w="med" len="med"/>
                    </a:lnT>
                    <a:lnB w="19050" cap="flat" cmpd="sng" algn="ctr">
                      <a:solidFill>
                        <a:srgbClr val="E7E6E6"/>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41823495"/>
                  </a:ext>
                </a:extLst>
              </a:tr>
              <a:tr h="701538">
                <a:tc>
                  <a:txBody>
                    <a:bodyPr/>
                    <a:lstStyle/>
                    <a:p>
                      <a:pPr algn="ctr"/>
                      <a:r>
                        <a:rPr lang="en-GB" sz="2800" b="1">
                          <a:latin typeface="Century Gothic" panose="020B0502020202020204" pitchFamily="34" charset="0"/>
                        </a:rPr>
                        <a:t>–</a:t>
                      </a:r>
                      <a:endParaRPr lang="en-GB" sz="2800" b="1">
                        <a:solidFill>
                          <a:schemeClr val="tx1"/>
                        </a:solidFill>
                        <a:latin typeface="Century Gothic" panose="020B0502020202020204" pitchFamily="34" charset="0"/>
                      </a:endParaRPr>
                    </a:p>
                  </a:txBody>
                  <a:tcPr marL="178191" marR="178191" marT="89095" marB="89095" anchor="ctr">
                    <a:lnL w="28575" cap="flat" cmpd="sng" algn="ctr">
                      <a:solidFill>
                        <a:srgbClr val="E7E6E6"/>
                      </a:solidFill>
                      <a:prstDash val="solid"/>
                      <a:round/>
                      <a:headEnd type="none" w="med" len="med"/>
                      <a:tailEnd type="none" w="med" len="med"/>
                    </a:lnL>
                    <a:lnR w="19050" cap="flat" cmpd="sng" algn="ctr">
                      <a:solidFill>
                        <a:srgbClr val="E7E6E6"/>
                      </a:solidFill>
                      <a:prstDash val="solid"/>
                      <a:round/>
                      <a:headEnd type="none" w="med" len="med"/>
                      <a:tailEnd type="none" w="med" len="med"/>
                    </a:lnR>
                    <a:lnT w="19050" cap="flat" cmpd="sng" algn="ctr">
                      <a:solidFill>
                        <a:srgbClr val="E7E6E6"/>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2800" b="1">
                        <a:solidFill>
                          <a:schemeClr val="tx1"/>
                        </a:solidFill>
                        <a:latin typeface="Century Gothic" panose="020B0502020202020204" pitchFamily="34" charset="0"/>
                      </a:endParaRPr>
                    </a:p>
                  </a:txBody>
                  <a:tcPr marL="178191" marR="178191" marT="89095" marB="89095" anchor="ctr">
                    <a:lnL w="19050" cap="flat" cmpd="sng" algn="ctr">
                      <a:solidFill>
                        <a:srgbClr val="E7E6E6"/>
                      </a:solidFill>
                      <a:prstDash val="solid"/>
                      <a:round/>
                      <a:headEnd type="none" w="med" len="med"/>
                      <a:tailEnd type="none" w="med" len="med"/>
                    </a:lnL>
                    <a:lnR w="19050" cap="flat" cmpd="sng" algn="ctr">
                      <a:solidFill>
                        <a:srgbClr val="E7E6E6"/>
                      </a:solidFill>
                      <a:prstDash val="solid"/>
                      <a:round/>
                      <a:headEnd type="none" w="med" len="med"/>
                      <a:tailEnd type="none" w="med" len="med"/>
                    </a:lnR>
                    <a:lnT w="19050" cap="flat" cmpd="sng" algn="ctr">
                      <a:solidFill>
                        <a:srgbClr val="E7E6E6"/>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2800" b="1">
                        <a:solidFill>
                          <a:schemeClr val="tx1"/>
                        </a:solidFill>
                        <a:latin typeface="Century Gothic" panose="020B0502020202020204" pitchFamily="34" charset="0"/>
                      </a:endParaRPr>
                    </a:p>
                  </a:txBody>
                  <a:tcPr marL="178191" marR="178191" marT="89095" marB="89095" anchor="ctr">
                    <a:lnL w="19050" cap="flat" cmpd="sng" algn="ctr">
                      <a:solidFill>
                        <a:srgbClr val="E7E6E6"/>
                      </a:solidFill>
                      <a:prstDash val="solid"/>
                      <a:round/>
                      <a:headEnd type="none" w="med" len="med"/>
                      <a:tailEnd type="none" w="med" len="med"/>
                    </a:lnL>
                    <a:lnR w="28575" cap="flat" cmpd="sng" algn="ctr">
                      <a:solidFill>
                        <a:srgbClr val="E7E6E6"/>
                      </a:solidFill>
                      <a:prstDash val="solid"/>
                      <a:round/>
                      <a:headEnd type="none" w="med" len="med"/>
                      <a:tailEnd type="none" w="med" len="med"/>
                    </a:lnR>
                    <a:lnT w="19050" cap="flat" cmpd="sng" algn="ctr">
                      <a:solidFill>
                        <a:srgbClr val="E7E6E6"/>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08865376"/>
                  </a:ext>
                </a:extLst>
              </a:tr>
              <a:tr h="701538">
                <a:tc>
                  <a:txBody>
                    <a:bodyPr/>
                    <a:lstStyle/>
                    <a:p>
                      <a:pPr algn="ctr"/>
                      <a:endParaRPr lang="en-GB" sz="2800" b="1">
                        <a:solidFill>
                          <a:schemeClr val="tx1"/>
                        </a:solidFill>
                        <a:latin typeface="Century Gothic" panose="020B0502020202020204" pitchFamily="34" charset="0"/>
                      </a:endParaRPr>
                    </a:p>
                  </a:txBody>
                  <a:tcPr marL="178191" marR="178191" marT="89095" marB="89095" anchor="ctr">
                    <a:lnL w="28575" cap="flat" cmpd="sng" algn="ctr">
                      <a:solidFill>
                        <a:srgbClr val="E7E6E6"/>
                      </a:solidFill>
                      <a:prstDash val="solid"/>
                      <a:round/>
                      <a:headEnd type="none" w="med" len="med"/>
                      <a:tailEnd type="none" w="med" len="med"/>
                    </a:lnL>
                    <a:lnR w="19050" cap="flat" cmpd="sng" algn="ctr">
                      <a:solidFill>
                        <a:srgbClr val="E7E6E6"/>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2800" b="1">
                        <a:solidFill>
                          <a:schemeClr val="tx1"/>
                        </a:solidFill>
                        <a:latin typeface="Century Gothic" panose="020B0502020202020204" pitchFamily="34" charset="0"/>
                      </a:endParaRPr>
                    </a:p>
                  </a:txBody>
                  <a:tcPr marL="178191" marR="178191" marT="89095" marB="89095" anchor="ctr">
                    <a:lnL w="19050" cap="flat" cmpd="sng" algn="ctr">
                      <a:solidFill>
                        <a:srgbClr val="E7E6E6"/>
                      </a:solidFill>
                      <a:prstDash val="solid"/>
                      <a:round/>
                      <a:headEnd type="none" w="med" len="med"/>
                      <a:tailEnd type="none" w="med" len="med"/>
                    </a:lnL>
                    <a:lnR w="19050" cap="flat" cmpd="sng" algn="ctr">
                      <a:solidFill>
                        <a:srgbClr val="E7E6E6"/>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2800" b="1">
                        <a:solidFill>
                          <a:schemeClr val="tx1"/>
                        </a:solidFill>
                        <a:latin typeface="Century Gothic" panose="020B0502020202020204" pitchFamily="34" charset="0"/>
                      </a:endParaRPr>
                    </a:p>
                  </a:txBody>
                  <a:tcPr marL="178191" marR="178191" marT="89095" marB="89095" anchor="ctr">
                    <a:lnL w="19050" cap="flat" cmpd="sng" algn="ctr">
                      <a:solidFill>
                        <a:srgbClr val="E7E6E6"/>
                      </a:solidFill>
                      <a:prstDash val="solid"/>
                      <a:round/>
                      <a:headEnd type="none" w="med" len="med"/>
                      <a:tailEnd type="none" w="med" len="med"/>
                    </a:lnL>
                    <a:lnR w="28575" cap="flat" cmpd="sng" algn="ctr">
                      <a:solidFill>
                        <a:srgbClr val="E7E6E6"/>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47719234"/>
                  </a:ext>
                </a:extLst>
              </a:tr>
              <a:tr h="701538">
                <a:tc>
                  <a:txBody>
                    <a:bodyPr/>
                    <a:lstStyle/>
                    <a:p>
                      <a:pPr algn="ctr"/>
                      <a:endParaRPr lang="en-GB" sz="2800" b="1">
                        <a:solidFill>
                          <a:schemeClr val="tx1"/>
                        </a:solidFill>
                        <a:latin typeface="Century Gothic" panose="020B0502020202020204" pitchFamily="34" charset="0"/>
                      </a:endParaRPr>
                    </a:p>
                  </a:txBody>
                  <a:tcPr marL="178191" marR="178191" marT="89095" marB="89095" anchor="ctr">
                    <a:lnL w="28575" cap="flat" cmpd="sng" algn="ctr">
                      <a:solidFill>
                        <a:srgbClr val="E7E6E6"/>
                      </a:solidFill>
                      <a:prstDash val="solid"/>
                      <a:round/>
                      <a:headEnd type="none" w="med" len="med"/>
                      <a:tailEnd type="none" w="med" len="med"/>
                    </a:lnL>
                    <a:lnR w="19050" cap="flat" cmpd="sng" algn="ctr">
                      <a:solidFill>
                        <a:srgbClr val="E7E6E6"/>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rgbClr val="E7E6E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2800" b="1">
                        <a:solidFill>
                          <a:schemeClr val="tx1"/>
                        </a:solidFill>
                        <a:latin typeface="Century Gothic" panose="020B0502020202020204" pitchFamily="34" charset="0"/>
                      </a:endParaRPr>
                    </a:p>
                  </a:txBody>
                  <a:tcPr marL="178191" marR="178191" marT="89095" marB="89095" anchor="ctr">
                    <a:lnL w="19050" cap="flat" cmpd="sng" algn="ctr">
                      <a:solidFill>
                        <a:srgbClr val="E7E6E6"/>
                      </a:solidFill>
                      <a:prstDash val="solid"/>
                      <a:round/>
                      <a:headEnd type="none" w="med" len="med"/>
                      <a:tailEnd type="none" w="med" len="med"/>
                    </a:lnL>
                    <a:lnR w="19050" cap="flat" cmpd="sng" algn="ctr">
                      <a:solidFill>
                        <a:srgbClr val="E7E6E6"/>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rgbClr val="E7E6E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2800" b="1">
                        <a:solidFill>
                          <a:schemeClr val="tx1"/>
                        </a:solidFill>
                        <a:latin typeface="Century Gothic" panose="020B0502020202020204" pitchFamily="34" charset="0"/>
                      </a:endParaRPr>
                    </a:p>
                  </a:txBody>
                  <a:tcPr marL="178191" marR="178191" marT="89095" marB="89095" anchor="ctr">
                    <a:lnL w="19050" cap="flat" cmpd="sng" algn="ctr">
                      <a:solidFill>
                        <a:srgbClr val="E7E6E6"/>
                      </a:solidFill>
                      <a:prstDash val="solid"/>
                      <a:round/>
                      <a:headEnd type="none" w="med" len="med"/>
                      <a:tailEnd type="none" w="med" len="med"/>
                    </a:lnL>
                    <a:lnR w="28575" cap="flat" cmpd="sng" algn="ctr">
                      <a:solidFill>
                        <a:srgbClr val="E7E6E6"/>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rgbClr val="E7E6E6"/>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55445462"/>
                  </a:ext>
                </a:extLst>
              </a:tr>
            </a:tbl>
          </a:graphicData>
        </a:graphic>
      </p:graphicFrame>
    </p:spTree>
    <p:extLst>
      <p:ext uri="{BB962C8B-B14F-4D97-AF65-F5344CB8AC3E}">
        <p14:creationId xmlns:p14="http://schemas.microsoft.com/office/powerpoint/2010/main" val="9331313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a:solidFill>
                  <a:schemeClr val="bg2">
                    <a:lumMod val="50000"/>
                  </a:schemeClr>
                </a:solidFill>
                <a:latin typeface="Century Gothic" panose="020B0502020202020204" pitchFamily="34" charset="0"/>
              </a:rPr>
              <a:t>Varied Fluency 4</a:t>
            </a:r>
          </a:p>
          <a:p>
            <a:pPr lvl="0" algn="ctr"/>
            <a:endParaRPr lang="en-GB" sz="2000" b="1">
              <a:solidFill>
                <a:schemeClr val="tx1"/>
              </a:solidFill>
              <a:latin typeface="Century Gothic" panose="020B0502020202020204" pitchFamily="34" charset="0"/>
            </a:endParaRPr>
          </a:p>
          <a:p>
            <a:pPr lvl="0" algn="ctr"/>
            <a:r>
              <a:rPr lang="en-GB" sz="2000" b="1">
                <a:solidFill>
                  <a:schemeClr val="tx1"/>
                </a:solidFill>
                <a:latin typeface="Century Gothic" panose="020B0502020202020204" pitchFamily="34" charset="0"/>
              </a:rPr>
              <a:t>Write the number sentence 53 – 6 as a column subtraction </a:t>
            </a:r>
          </a:p>
          <a:p>
            <a:pPr lvl="0" algn="ctr"/>
            <a:r>
              <a:rPr lang="en-GB" sz="2000" b="1">
                <a:solidFill>
                  <a:schemeClr val="tx1"/>
                </a:solidFill>
                <a:latin typeface="Century Gothic" panose="020B0502020202020204" pitchFamily="34" charset="0"/>
              </a:rPr>
              <a:t>and calculate the answer. Use the equipment to help.</a:t>
            </a: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B632E459-9B27-4467-B89C-78410207B713}"/>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a:latin typeface="Century Gothic" panose="020B0502020202020204" pitchFamily="34" charset="0"/>
              </a:rPr>
              <a:t>© Classroom Secrets Limited 2018</a:t>
            </a:r>
          </a:p>
        </p:txBody>
      </p:sp>
      <p:graphicFrame>
        <p:nvGraphicFramePr>
          <p:cNvPr id="9" name="Table 8">
            <a:extLst>
              <a:ext uri="{FF2B5EF4-FFF2-40B4-BE49-F238E27FC236}">
                <a16:creationId xmlns:a16="http://schemas.microsoft.com/office/drawing/2014/main" id="{02CDBD68-4B99-485B-A486-CDD0DC9544EB}"/>
              </a:ext>
            </a:extLst>
          </p:cNvPr>
          <p:cNvGraphicFramePr>
            <a:graphicFrameLocks noGrp="1"/>
          </p:cNvGraphicFramePr>
          <p:nvPr/>
        </p:nvGraphicFramePr>
        <p:xfrm>
          <a:off x="1055730" y="2350763"/>
          <a:ext cx="3882036" cy="2482964"/>
        </p:xfrm>
        <a:graphic>
          <a:graphicData uri="http://schemas.openxmlformats.org/drawingml/2006/table">
            <a:tbl>
              <a:tblPr firstRow="1" bandRow="1">
                <a:tableStyleId>{5940675A-B579-460E-94D1-54222C63F5DA}</a:tableStyleId>
              </a:tblPr>
              <a:tblGrid>
                <a:gridCol w="1941018">
                  <a:extLst>
                    <a:ext uri="{9D8B030D-6E8A-4147-A177-3AD203B41FA5}">
                      <a16:colId xmlns:a16="http://schemas.microsoft.com/office/drawing/2014/main" val="4080042578"/>
                    </a:ext>
                  </a:extLst>
                </a:gridCol>
                <a:gridCol w="1941018">
                  <a:extLst>
                    <a:ext uri="{9D8B030D-6E8A-4147-A177-3AD203B41FA5}">
                      <a16:colId xmlns:a16="http://schemas.microsoft.com/office/drawing/2014/main" val="4255440324"/>
                    </a:ext>
                  </a:extLst>
                </a:gridCol>
              </a:tblGrid>
              <a:tr h="448716">
                <a:tc>
                  <a:txBody>
                    <a:bodyPr/>
                    <a:lstStyle/>
                    <a:p>
                      <a:pPr algn="ctr"/>
                      <a:r>
                        <a:rPr lang="en-GB" sz="2000" b="1">
                          <a:latin typeface="Century Gothic" panose="020B0502020202020204" pitchFamily="34" charset="0"/>
                        </a:rPr>
                        <a:t>T</a:t>
                      </a:r>
                    </a:p>
                  </a:txBody>
                  <a:tcPr marL="110644" marR="110644" marT="55321" marB="55321"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GB" sz="2000" b="1">
                          <a:latin typeface="Century Gothic" panose="020B0502020202020204" pitchFamily="34" charset="0"/>
                        </a:rPr>
                        <a:t>O</a:t>
                      </a:r>
                    </a:p>
                  </a:txBody>
                  <a:tcPr marL="110644" marR="110644" marT="55321" marB="55321"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5659864"/>
                  </a:ext>
                </a:extLst>
              </a:tr>
              <a:tr h="2034248">
                <a:tc>
                  <a:txBody>
                    <a:bodyPr/>
                    <a:lstStyle/>
                    <a:p>
                      <a:pPr algn="ctr"/>
                      <a:endParaRPr lang="en-GB" sz="2000" b="1">
                        <a:latin typeface="Century Gothic" panose="020B0502020202020204" pitchFamily="34" charset="0"/>
                      </a:endParaRPr>
                    </a:p>
                    <a:p>
                      <a:pPr algn="ctr"/>
                      <a:endParaRPr lang="en-GB" sz="2000" b="1">
                        <a:latin typeface="Century Gothic" panose="020B0502020202020204" pitchFamily="34" charset="0"/>
                      </a:endParaRPr>
                    </a:p>
                    <a:p>
                      <a:pPr algn="ctr"/>
                      <a:endParaRPr lang="en-GB" sz="2000" b="1">
                        <a:latin typeface="Century Gothic" panose="020B0502020202020204" pitchFamily="34" charset="0"/>
                      </a:endParaRPr>
                    </a:p>
                    <a:p>
                      <a:pPr algn="ctr"/>
                      <a:endParaRPr lang="en-GB" sz="2000" b="1">
                        <a:latin typeface="Century Gothic" panose="020B0502020202020204" pitchFamily="34" charset="0"/>
                      </a:endParaRPr>
                    </a:p>
                    <a:p>
                      <a:pPr algn="ctr"/>
                      <a:endParaRPr lang="en-GB" sz="2000" b="1">
                        <a:latin typeface="Century Gothic" panose="020B0502020202020204" pitchFamily="34" charset="0"/>
                      </a:endParaRPr>
                    </a:p>
                    <a:p>
                      <a:pPr algn="ctr"/>
                      <a:endParaRPr lang="en-GB" sz="2000" b="1">
                        <a:latin typeface="Century Gothic" panose="020B0502020202020204" pitchFamily="34" charset="0"/>
                      </a:endParaRPr>
                    </a:p>
                  </a:txBody>
                  <a:tcPr marL="110644" marR="110644" marT="55321" marB="55321"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n-GB" sz="2000" b="1">
                        <a:latin typeface="Century Gothic" panose="020B0502020202020204" pitchFamily="34" charset="0"/>
                      </a:endParaRPr>
                    </a:p>
                  </a:txBody>
                  <a:tcPr marL="110644" marR="110644" marT="55321" marB="55321"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1408710"/>
                  </a:ext>
                </a:extLst>
              </a:tr>
            </a:tbl>
          </a:graphicData>
        </a:graphic>
      </p:graphicFrame>
      <p:sp>
        <p:nvSpPr>
          <p:cNvPr id="10" name="Oval 9">
            <a:extLst>
              <a:ext uri="{FF2B5EF4-FFF2-40B4-BE49-F238E27FC236}">
                <a16:creationId xmlns:a16="http://schemas.microsoft.com/office/drawing/2014/main" id="{335DFDF2-8282-4CB1-8CE6-00AA9CE55B54}"/>
              </a:ext>
            </a:extLst>
          </p:cNvPr>
          <p:cNvSpPr/>
          <p:nvPr/>
        </p:nvSpPr>
        <p:spPr>
          <a:xfrm>
            <a:off x="1191992" y="2950823"/>
            <a:ext cx="291356" cy="291357"/>
          </a:xfrm>
          <a:prstGeom prst="ellipse">
            <a:avLst/>
          </a:prstGeom>
          <a:solidFill>
            <a:schemeClr val="accent6">
              <a:lumMod val="40000"/>
              <a:lumOff val="60000"/>
            </a:schemeClr>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10">
            <a:extLst>
              <a:ext uri="{FF2B5EF4-FFF2-40B4-BE49-F238E27FC236}">
                <a16:creationId xmlns:a16="http://schemas.microsoft.com/office/drawing/2014/main" id="{AB2A8DE6-7D1E-4432-B9A7-913E1C545525}"/>
              </a:ext>
            </a:extLst>
          </p:cNvPr>
          <p:cNvSpPr/>
          <p:nvPr/>
        </p:nvSpPr>
        <p:spPr>
          <a:xfrm>
            <a:off x="2568103" y="2950823"/>
            <a:ext cx="291356" cy="291357"/>
          </a:xfrm>
          <a:prstGeom prst="ellipse">
            <a:avLst/>
          </a:prstGeom>
          <a:solidFill>
            <a:schemeClr val="accent6">
              <a:lumMod val="40000"/>
              <a:lumOff val="60000"/>
            </a:schemeClr>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a:extLst>
              <a:ext uri="{FF2B5EF4-FFF2-40B4-BE49-F238E27FC236}">
                <a16:creationId xmlns:a16="http://schemas.microsoft.com/office/drawing/2014/main" id="{BEA67564-0751-4A62-8256-974099B53765}"/>
              </a:ext>
            </a:extLst>
          </p:cNvPr>
          <p:cNvSpPr/>
          <p:nvPr/>
        </p:nvSpPr>
        <p:spPr>
          <a:xfrm>
            <a:off x="1880048" y="2950823"/>
            <a:ext cx="291356" cy="291357"/>
          </a:xfrm>
          <a:prstGeom prst="ellipse">
            <a:avLst/>
          </a:prstGeom>
          <a:solidFill>
            <a:schemeClr val="accent6">
              <a:lumMod val="40000"/>
              <a:lumOff val="60000"/>
            </a:schemeClr>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val 12">
            <a:extLst>
              <a:ext uri="{FF2B5EF4-FFF2-40B4-BE49-F238E27FC236}">
                <a16:creationId xmlns:a16="http://schemas.microsoft.com/office/drawing/2014/main" id="{9B9F4ADB-55FB-4D92-B50D-0409768E5DB0}"/>
              </a:ext>
            </a:extLst>
          </p:cNvPr>
          <p:cNvSpPr/>
          <p:nvPr/>
        </p:nvSpPr>
        <p:spPr>
          <a:xfrm>
            <a:off x="1529856" y="3388579"/>
            <a:ext cx="291356" cy="291357"/>
          </a:xfrm>
          <a:prstGeom prst="ellipse">
            <a:avLst/>
          </a:prstGeom>
          <a:solidFill>
            <a:schemeClr val="accent6">
              <a:lumMod val="40000"/>
              <a:lumOff val="60000"/>
            </a:schemeClr>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Oval 14">
            <a:extLst>
              <a:ext uri="{FF2B5EF4-FFF2-40B4-BE49-F238E27FC236}">
                <a16:creationId xmlns:a16="http://schemas.microsoft.com/office/drawing/2014/main" id="{50DA8A4B-F67E-400D-97B6-EDB2E6529F30}"/>
              </a:ext>
            </a:extLst>
          </p:cNvPr>
          <p:cNvSpPr/>
          <p:nvPr/>
        </p:nvSpPr>
        <p:spPr>
          <a:xfrm>
            <a:off x="2217912" y="3388579"/>
            <a:ext cx="291356" cy="291357"/>
          </a:xfrm>
          <a:prstGeom prst="ellipse">
            <a:avLst/>
          </a:prstGeom>
          <a:solidFill>
            <a:schemeClr val="accent6">
              <a:lumMod val="40000"/>
              <a:lumOff val="60000"/>
            </a:schemeClr>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a:extLst>
              <a:ext uri="{FF2B5EF4-FFF2-40B4-BE49-F238E27FC236}">
                <a16:creationId xmlns:a16="http://schemas.microsoft.com/office/drawing/2014/main" id="{50A6FADB-48BC-413F-AFA5-6537FF82BAB4}"/>
              </a:ext>
            </a:extLst>
          </p:cNvPr>
          <p:cNvSpPr/>
          <p:nvPr/>
        </p:nvSpPr>
        <p:spPr>
          <a:xfrm>
            <a:off x="3137806" y="2950823"/>
            <a:ext cx="291356" cy="291357"/>
          </a:xfrm>
          <a:prstGeom prst="ellipse">
            <a:avLst/>
          </a:prstGeom>
          <a:solidFill>
            <a:schemeClr val="accent1">
              <a:lumMod val="40000"/>
              <a:lumOff val="6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a:extLst>
              <a:ext uri="{FF2B5EF4-FFF2-40B4-BE49-F238E27FC236}">
                <a16:creationId xmlns:a16="http://schemas.microsoft.com/office/drawing/2014/main" id="{4CAF7E27-E36A-4619-94B8-29E3B83243BD}"/>
              </a:ext>
            </a:extLst>
          </p:cNvPr>
          <p:cNvSpPr/>
          <p:nvPr/>
        </p:nvSpPr>
        <p:spPr>
          <a:xfrm>
            <a:off x="4513917" y="2950823"/>
            <a:ext cx="291356" cy="291357"/>
          </a:xfrm>
          <a:prstGeom prst="ellipse">
            <a:avLst/>
          </a:prstGeom>
          <a:solidFill>
            <a:schemeClr val="accent1">
              <a:lumMod val="40000"/>
              <a:lumOff val="6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a:extLst>
              <a:ext uri="{FF2B5EF4-FFF2-40B4-BE49-F238E27FC236}">
                <a16:creationId xmlns:a16="http://schemas.microsoft.com/office/drawing/2014/main" id="{EB55E1C7-5C94-4B72-BD50-85C0F7299240}"/>
              </a:ext>
            </a:extLst>
          </p:cNvPr>
          <p:cNvSpPr/>
          <p:nvPr/>
        </p:nvSpPr>
        <p:spPr>
          <a:xfrm>
            <a:off x="3825862" y="2950823"/>
            <a:ext cx="291356" cy="291357"/>
          </a:xfrm>
          <a:prstGeom prst="ellipse">
            <a:avLst/>
          </a:prstGeom>
          <a:solidFill>
            <a:schemeClr val="accent1">
              <a:lumMod val="40000"/>
              <a:lumOff val="6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25" name="Table 24">
            <a:extLst>
              <a:ext uri="{FF2B5EF4-FFF2-40B4-BE49-F238E27FC236}">
                <a16:creationId xmlns:a16="http://schemas.microsoft.com/office/drawing/2014/main" id="{B479D27E-D25C-4CC5-B94A-7B5AAD22C94D}"/>
              </a:ext>
            </a:extLst>
          </p:cNvPr>
          <p:cNvGraphicFramePr>
            <a:graphicFrameLocks noGrp="1"/>
          </p:cNvGraphicFramePr>
          <p:nvPr>
            <p:extLst>
              <p:ext uri="{D42A27DB-BD31-4B8C-83A1-F6EECF244321}">
                <p14:modId xmlns:p14="http://schemas.microsoft.com/office/powerpoint/2010/main" val="55960897"/>
              </p:ext>
            </p:extLst>
          </p:nvPr>
        </p:nvGraphicFramePr>
        <p:xfrm>
          <a:off x="5735634" y="1917326"/>
          <a:ext cx="2104614" cy="3507690"/>
        </p:xfrm>
        <a:graphic>
          <a:graphicData uri="http://schemas.openxmlformats.org/drawingml/2006/table">
            <a:tbl>
              <a:tblPr firstRow="1" bandRow="1">
                <a:tableStyleId>{5940675A-B579-460E-94D1-54222C63F5DA}</a:tableStyleId>
              </a:tblPr>
              <a:tblGrid>
                <a:gridCol w="701538">
                  <a:extLst>
                    <a:ext uri="{9D8B030D-6E8A-4147-A177-3AD203B41FA5}">
                      <a16:colId xmlns:a16="http://schemas.microsoft.com/office/drawing/2014/main" val="3983257227"/>
                    </a:ext>
                  </a:extLst>
                </a:gridCol>
                <a:gridCol w="701538">
                  <a:extLst>
                    <a:ext uri="{9D8B030D-6E8A-4147-A177-3AD203B41FA5}">
                      <a16:colId xmlns:a16="http://schemas.microsoft.com/office/drawing/2014/main" val="3399308419"/>
                    </a:ext>
                  </a:extLst>
                </a:gridCol>
                <a:gridCol w="701538">
                  <a:extLst>
                    <a:ext uri="{9D8B030D-6E8A-4147-A177-3AD203B41FA5}">
                      <a16:colId xmlns:a16="http://schemas.microsoft.com/office/drawing/2014/main" val="2994964770"/>
                    </a:ext>
                  </a:extLst>
                </a:gridCol>
              </a:tblGrid>
              <a:tr h="701538">
                <a:tc>
                  <a:txBody>
                    <a:bodyPr/>
                    <a:lstStyle/>
                    <a:p>
                      <a:pPr algn="ctr"/>
                      <a:endParaRPr lang="en-GB" sz="2800" b="1">
                        <a:solidFill>
                          <a:schemeClr val="tx1"/>
                        </a:solidFill>
                        <a:latin typeface="Century Gothic" panose="020B0502020202020204" pitchFamily="34" charset="0"/>
                      </a:endParaRPr>
                    </a:p>
                  </a:txBody>
                  <a:tcPr marL="178191" marR="178191" marT="89095" marB="89095" anchor="ctr">
                    <a:lnL w="28575" cap="flat" cmpd="sng" algn="ctr">
                      <a:solidFill>
                        <a:srgbClr val="E7E6E6"/>
                      </a:solidFill>
                      <a:prstDash val="solid"/>
                      <a:round/>
                      <a:headEnd type="none" w="med" len="med"/>
                      <a:tailEnd type="none" w="med" len="med"/>
                    </a:lnL>
                    <a:lnR w="19050" cap="flat" cmpd="sng" algn="ctr">
                      <a:solidFill>
                        <a:srgbClr val="E7E6E6"/>
                      </a:solidFill>
                      <a:prstDash val="solid"/>
                      <a:round/>
                      <a:headEnd type="none" w="med" len="med"/>
                      <a:tailEnd type="none" w="med" len="med"/>
                    </a:lnR>
                    <a:lnT w="28575" cap="flat" cmpd="sng" algn="ctr">
                      <a:solidFill>
                        <a:srgbClr val="E7E6E6"/>
                      </a:solidFill>
                      <a:prstDash val="solid"/>
                      <a:round/>
                      <a:headEnd type="none" w="med" len="med"/>
                      <a:tailEnd type="none" w="med" len="med"/>
                    </a:lnT>
                    <a:lnB w="19050" cap="flat" cmpd="sng" algn="ctr">
                      <a:solidFill>
                        <a:srgbClr val="E7E6E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2800" b="1">
                          <a:solidFill>
                            <a:schemeClr val="tx1"/>
                          </a:solidFill>
                          <a:latin typeface="Century Gothic" panose="020B0502020202020204" pitchFamily="34" charset="0"/>
                        </a:rPr>
                        <a:t>T</a:t>
                      </a:r>
                    </a:p>
                  </a:txBody>
                  <a:tcPr marL="178191" marR="178191" marT="89095" marB="89095" anchor="ctr">
                    <a:lnL w="19050" cap="flat" cmpd="sng" algn="ctr">
                      <a:solidFill>
                        <a:srgbClr val="E7E6E6"/>
                      </a:solidFill>
                      <a:prstDash val="solid"/>
                      <a:round/>
                      <a:headEnd type="none" w="med" len="med"/>
                      <a:tailEnd type="none" w="med" len="med"/>
                    </a:lnL>
                    <a:lnR w="19050" cap="flat" cmpd="sng" algn="ctr">
                      <a:solidFill>
                        <a:srgbClr val="E7E6E6"/>
                      </a:solidFill>
                      <a:prstDash val="solid"/>
                      <a:round/>
                      <a:headEnd type="none" w="med" len="med"/>
                      <a:tailEnd type="none" w="med" len="med"/>
                    </a:lnR>
                    <a:lnT w="28575" cap="flat" cmpd="sng" algn="ctr">
                      <a:solidFill>
                        <a:srgbClr val="E7E6E6"/>
                      </a:solidFill>
                      <a:prstDash val="solid"/>
                      <a:round/>
                      <a:headEnd type="none" w="med" len="med"/>
                      <a:tailEnd type="none" w="med" len="med"/>
                    </a:lnT>
                    <a:lnB w="19050" cap="flat" cmpd="sng" algn="ctr">
                      <a:solidFill>
                        <a:srgbClr val="E7E6E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2800" b="1">
                          <a:solidFill>
                            <a:schemeClr val="tx1"/>
                          </a:solidFill>
                          <a:latin typeface="Century Gothic" panose="020B0502020202020204" pitchFamily="34" charset="0"/>
                        </a:rPr>
                        <a:t>O</a:t>
                      </a:r>
                    </a:p>
                  </a:txBody>
                  <a:tcPr marL="178191" marR="178191" marT="89095" marB="89095" anchor="ctr">
                    <a:lnL w="19050" cap="flat" cmpd="sng" algn="ctr">
                      <a:solidFill>
                        <a:srgbClr val="E7E6E6"/>
                      </a:solidFill>
                      <a:prstDash val="solid"/>
                      <a:round/>
                      <a:headEnd type="none" w="med" len="med"/>
                      <a:tailEnd type="none" w="med" len="med"/>
                    </a:lnL>
                    <a:lnR w="28575" cap="flat" cmpd="sng" algn="ctr">
                      <a:solidFill>
                        <a:srgbClr val="E7E6E6"/>
                      </a:solidFill>
                      <a:prstDash val="solid"/>
                      <a:round/>
                      <a:headEnd type="none" w="med" len="med"/>
                      <a:tailEnd type="none" w="med" len="med"/>
                    </a:lnR>
                    <a:lnT w="28575" cap="flat" cmpd="sng" algn="ctr">
                      <a:solidFill>
                        <a:srgbClr val="E7E6E6"/>
                      </a:solidFill>
                      <a:prstDash val="solid"/>
                      <a:round/>
                      <a:headEnd type="none" w="med" len="med"/>
                      <a:tailEnd type="none" w="med" len="med"/>
                    </a:lnT>
                    <a:lnB w="19050" cap="flat" cmpd="sng" algn="ctr">
                      <a:solidFill>
                        <a:srgbClr val="E7E6E6"/>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11991920"/>
                  </a:ext>
                </a:extLst>
              </a:tr>
              <a:tr h="701538">
                <a:tc>
                  <a:txBody>
                    <a:bodyPr/>
                    <a:lstStyle/>
                    <a:p>
                      <a:pPr algn="ctr"/>
                      <a:endParaRPr lang="en-GB" sz="2800" b="1">
                        <a:solidFill>
                          <a:schemeClr val="tx1"/>
                        </a:solidFill>
                        <a:latin typeface="Century Gothic" panose="020B0502020202020204" pitchFamily="34" charset="0"/>
                      </a:endParaRPr>
                    </a:p>
                  </a:txBody>
                  <a:tcPr marL="178191" marR="178191" marT="89095" marB="89095" anchor="ctr">
                    <a:lnL w="28575" cap="flat" cmpd="sng" algn="ctr">
                      <a:solidFill>
                        <a:srgbClr val="E7E6E6"/>
                      </a:solidFill>
                      <a:prstDash val="solid"/>
                      <a:round/>
                      <a:headEnd type="none" w="med" len="med"/>
                      <a:tailEnd type="none" w="med" len="med"/>
                    </a:lnL>
                    <a:lnR w="19050" cap="flat" cmpd="sng" algn="ctr">
                      <a:solidFill>
                        <a:srgbClr val="E7E6E6"/>
                      </a:solidFill>
                      <a:prstDash val="solid"/>
                      <a:round/>
                      <a:headEnd type="none" w="med" len="med"/>
                      <a:tailEnd type="none" w="med" len="med"/>
                    </a:lnR>
                    <a:lnT w="19050" cap="flat" cmpd="sng" algn="ctr">
                      <a:solidFill>
                        <a:srgbClr val="E7E6E6"/>
                      </a:solidFill>
                      <a:prstDash val="solid"/>
                      <a:round/>
                      <a:headEnd type="none" w="med" len="med"/>
                      <a:tailEnd type="none" w="med" len="med"/>
                    </a:lnT>
                    <a:lnB w="19050" cap="flat" cmpd="sng" algn="ctr">
                      <a:solidFill>
                        <a:srgbClr val="E7E6E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2800" b="1">
                          <a:solidFill>
                            <a:srgbClr val="FF0000"/>
                          </a:solidFill>
                          <a:latin typeface="Century Gothic" panose="020B0502020202020204" pitchFamily="34" charset="0"/>
                        </a:rPr>
                        <a:t>5</a:t>
                      </a:r>
                    </a:p>
                  </a:txBody>
                  <a:tcPr marL="178191" marR="178191" marT="89095" marB="89095" anchor="ctr">
                    <a:lnL w="19050" cap="flat" cmpd="sng" algn="ctr">
                      <a:solidFill>
                        <a:srgbClr val="E7E6E6"/>
                      </a:solidFill>
                      <a:prstDash val="solid"/>
                      <a:round/>
                      <a:headEnd type="none" w="med" len="med"/>
                      <a:tailEnd type="none" w="med" len="med"/>
                    </a:lnL>
                    <a:lnR w="19050" cap="flat" cmpd="sng" algn="ctr">
                      <a:solidFill>
                        <a:srgbClr val="E7E6E6"/>
                      </a:solidFill>
                      <a:prstDash val="solid"/>
                      <a:round/>
                      <a:headEnd type="none" w="med" len="med"/>
                      <a:tailEnd type="none" w="med" len="med"/>
                    </a:lnR>
                    <a:lnT w="19050" cap="flat" cmpd="sng" algn="ctr">
                      <a:solidFill>
                        <a:srgbClr val="E7E6E6"/>
                      </a:solidFill>
                      <a:prstDash val="solid"/>
                      <a:round/>
                      <a:headEnd type="none" w="med" len="med"/>
                      <a:tailEnd type="none" w="med" len="med"/>
                    </a:lnT>
                    <a:lnB w="19050" cap="flat" cmpd="sng" algn="ctr">
                      <a:solidFill>
                        <a:srgbClr val="E7E6E6"/>
                      </a:solidFill>
                      <a:prstDash val="solid"/>
                      <a:round/>
                      <a:headEnd type="none" w="med" len="med"/>
                      <a:tailEnd type="none" w="med" len="med"/>
                    </a:lnB>
                    <a:lnTlToBr w="12700" cmpd="sng">
                      <a:noFill/>
                      <a:prstDash val="solid"/>
                    </a:lnTlToBr>
                    <a:lnBlToTr w="19050" cap="flat" cmpd="sng" algn="ctr">
                      <a:solidFill>
                        <a:srgbClr val="FF0000"/>
                      </a:solidFill>
                      <a:prstDash val="solid"/>
                      <a:round/>
                      <a:headEnd type="none" w="med" len="med"/>
                      <a:tailEnd type="none" w="med" len="med"/>
                    </a:lnBlToTr>
                    <a:solidFill>
                      <a:schemeClr val="bg1"/>
                    </a:solidFill>
                  </a:tcPr>
                </a:tc>
                <a:tc>
                  <a:txBody>
                    <a:bodyPr/>
                    <a:lstStyle/>
                    <a:p>
                      <a:pPr algn="ctr"/>
                      <a:r>
                        <a:rPr lang="en-GB" sz="2800" b="1">
                          <a:solidFill>
                            <a:srgbClr val="FF0000"/>
                          </a:solidFill>
                          <a:latin typeface="Century Gothic" panose="020B0502020202020204" pitchFamily="34" charset="0"/>
                        </a:rPr>
                        <a:t>3</a:t>
                      </a:r>
                    </a:p>
                  </a:txBody>
                  <a:tcPr marL="178191" marR="178191" marT="89095" marB="89095" anchor="ctr">
                    <a:lnL w="19050" cap="flat" cmpd="sng" algn="ctr">
                      <a:solidFill>
                        <a:srgbClr val="E7E6E6"/>
                      </a:solidFill>
                      <a:prstDash val="solid"/>
                      <a:round/>
                      <a:headEnd type="none" w="med" len="med"/>
                      <a:tailEnd type="none" w="med" len="med"/>
                    </a:lnL>
                    <a:lnR w="28575" cap="flat" cmpd="sng" algn="ctr">
                      <a:solidFill>
                        <a:srgbClr val="E7E6E6"/>
                      </a:solidFill>
                      <a:prstDash val="solid"/>
                      <a:round/>
                      <a:headEnd type="none" w="med" len="med"/>
                      <a:tailEnd type="none" w="med" len="med"/>
                    </a:lnR>
                    <a:lnT w="19050" cap="flat" cmpd="sng" algn="ctr">
                      <a:solidFill>
                        <a:srgbClr val="E7E6E6"/>
                      </a:solidFill>
                      <a:prstDash val="solid"/>
                      <a:round/>
                      <a:headEnd type="none" w="med" len="med"/>
                      <a:tailEnd type="none" w="med" len="med"/>
                    </a:lnT>
                    <a:lnB w="19050" cap="flat" cmpd="sng" algn="ctr">
                      <a:solidFill>
                        <a:srgbClr val="E7E6E6"/>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41823495"/>
                  </a:ext>
                </a:extLst>
              </a:tr>
              <a:tr h="701538">
                <a:tc>
                  <a:txBody>
                    <a:bodyPr/>
                    <a:lstStyle/>
                    <a:p>
                      <a:pPr algn="ctr"/>
                      <a:r>
                        <a:rPr lang="en-GB" sz="2800" b="1">
                          <a:latin typeface="Century Gothic" panose="020B0502020202020204" pitchFamily="34" charset="0"/>
                        </a:rPr>
                        <a:t>–</a:t>
                      </a:r>
                      <a:endParaRPr lang="en-GB" sz="2800" b="1">
                        <a:solidFill>
                          <a:schemeClr val="tx1"/>
                        </a:solidFill>
                        <a:latin typeface="Century Gothic" panose="020B0502020202020204" pitchFamily="34" charset="0"/>
                      </a:endParaRPr>
                    </a:p>
                  </a:txBody>
                  <a:tcPr marL="178191" marR="178191" marT="89095" marB="89095" anchor="ctr">
                    <a:lnL w="28575" cap="flat" cmpd="sng" algn="ctr">
                      <a:solidFill>
                        <a:srgbClr val="E7E6E6"/>
                      </a:solidFill>
                      <a:prstDash val="solid"/>
                      <a:round/>
                      <a:headEnd type="none" w="med" len="med"/>
                      <a:tailEnd type="none" w="med" len="med"/>
                    </a:lnL>
                    <a:lnR w="19050" cap="flat" cmpd="sng" algn="ctr">
                      <a:solidFill>
                        <a:srgbClr val="E7E6E6"/>
                      </a:solidFill>
                      <a:prstDash val="solid"/>
                      <a:round/>
                      <a:headEnd type="none" w="med" len="med"/>
                      <a:tailEnd type="none" w="med" len="med"/>
                    </a:lnR>
                    <a:lnT w="19050" cap="flat" cmpd="sng" algn="ctr">
                      <a:solidFill>
                        <a:srgbClr val="E7E6E6"/>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2800" b="1">
                        <a:solidFill>
                          <a:srgbClr val="FF0000"/>
                        </a:solidFill>
                        <a:latin typeface="Century Gothic" panose="020B0502020202020204" pitchFamily="34" charset="0"/>
                      </a:endParaRPr>
                    </a:p>
                  </a:txBody>
                  <a:tcPr marL="178191" marR="178191" marT="89095" marB="89095" anchor="ctr">
                    <a:lnL w="19050" cap="flat" cmpd="sng" algn="ctr">
                      <a:solidFill>
                        <a:srgbClr val="E7E6E6"/>
                      </a:solidFill>
                      <a:prstDash val="solid"/>
                      <a:round/>
                      <a:headEnd type="none" w="med" len="med"/>
                      <a:tailEnd type="none" w="med" len="med"/>
                    </a:lnL>
                    <a:lnR w="19050" cap="flat" cmpd="sng" algn="ctr">
                      <a:solidFill>
                        <a:srgbClr val="E7E6E6"/>
                      </a:solidFill>
                      <a:prstDash val="solid"/>
                      <a:round/>
                      <a:headEnd type="none" w="med" len="med"/>
                      <a:tailEnd type="none" w="med" len="med"/>
                    </a:lnR>
                    <a:lnT w="19050" cap="flat" cmpd="sng" algn="ctr">
                      <a:solidFill>
                        <a:srgbClr val="E7E6E6"/>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2800" b="1">
                          <a:solidFill>
                            <a:srgbClr val="FF0000"/>
                          </a:solidFill>
                          <a:latin typeface="Century Gothic" panose="020B0502020202020204" pitchFamily="34" charset="0"/>
                        </a:rPr>
                        <a:t>6</a:t>
                      </a:r>
                    </a:p>
                  </a:txBody>
                  <a:tcPr marL="178191" marR="178191" marT="89095" marB="89095" anchor="ctr">
                    <a:lnL w="19050" cap="flat" cmpd="sng" algn="ctr">
                      <a:solidFill>
                        <a:srgbClr val="E7E6E6"/>
                      </a:solidFill>
                      <a:prstDash val="solid"/>
                      <a:round/>
                      <a:headEnd type="none" w="med" len="med"/>
                      <a:tailEnd type="none" w="med" len="med"/>
                    </a:lnL>
                    <a:lnR w="28575" cap="flat" cmpd="sng" algn="ctr">
                      <a:solidFill>
                        <a:srgbClr val="E7E6E6"/>
                      </a:solidFill>
                      <a:prstDash val="solid"/>
                      <a:round/>
                      <a:headEnd type="none" w="med" len="med"/>
                      <a:tailEnd type="none" w="med" len="med"/>
                    </a:lnR>
                    <a:lnT w="19050" cap="flat" cmpd="sng" algn="ctr">
                      <a:solidFill>
                        <a:srgbClr val="E7E6E6"/>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08865376"/>
                  </a:ext>
                </a:extLst>
              </a:tr>
              <a:tr h="701538">
                <a:tc>
                  <a:txBody>
                    <a:bodyPr/>
                    <a:lstStyle/>
                    <a:p>
                      <a:pPr algn="ctr"/>
                      <a:endParaRPr lang="en-GB" sz="2800" b="1">
                        <a:solidFill>
                          <a:schemeClr val="tx1"/>
                        </a:solidFill>
                        <a:latin typeface="Century Gothic" panose="020B0502020202020204" pitchFamily="34" charset="0"/>
                      </a:endParaRPr>
                    </a:p>
                  </a:txBody>
                  <a:tcPr marL="178191" marR="178191" marT="89095" marB="89095" anchor="ctr">
                    <a:lnL w="28575" cap="flat" cmpd="sng" algn="ctr">
                      <a:solidFill>
                        <a:srgbClr val="E7E6E6"/>
                      </a:solidFill>
                      <a:prstDash val="solid"/>
                      <a:round/>
                      <a:headEnd type="none" w="med" len="med"/>
                      <a:tailEnd type="none" w="med" len="med"/>
                    </a:lnL>
                    <a:lnR w="19050" cap="flat" cmpd="sng" algn="ctr">
                      <a:solidFill>
                        <a:srgbClr val="E7E6E6"/>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2800" b="1">
                          <a:solidFill>
                            <a:srgbClr val="FF0000"/>
                          </a:solidFill>
                          <a:latin typeface="Century Gothic" panose="020B0502020202020204" pitchFamily="34" charset="0"/>
                        </a:rPr>
                        <a:t>4</a:t>
                      </a:r>
                    </a:p>
                  </a:txBody>
                  <a:tcPr marL="178191" marR="178191" marT="89095" marB="89095" anchor="ctr">
                    <a:lnL w="19050" cap="flat" cmpd="sng" algn="ctr">
                      <a:solidFill>
                        <a:srgbClr val="E7E6E6"/>
                      </a:solidFill>
                      <a:prstDash val="solid"/>
                      <a:round/>
                      <a:headEnd type="none" w="med" len="med"/>
                      <a:tailEnd type="none" w="med" len="med"/>
                    </a:lnL>
                    <a:lnR w="19050" cap="flat" cmpd="sng" algn="ctr">
                      <a:solidFill>
                        <a:srgbClr val="E7E6E6"/>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2800" b="1">
                          <a:solidFill>
                            <a:srgbClr val="FF0000"/>
                          </a:solidFill>
                          <a:latin typeface="Century Gothic" panose="020B0502020202020204" pitchFamily="34" charset="0"/>
                        </a:rPr>
                        <a:t>7</a:t>
                      </a:r>
                    </a:p>
                  </a:txBody>
                  <a:tcPr marL="178191" marR="178191" marT="89095" marB="89095" anchor="ctr">
                    <a:lnL w="19050" cap="flat" cmpd="sng" algn="ctr">
                      <a:solidFill>
                        <a:srgbClr val="E7E6E6"/>
                      </a:solidFill>
                      <a:prstDash val="solid"/>
                      <a:round/>
                      <a:headEnd type="none" w="med" len="med"/>
                      <a:tailEnd type="none" w="med" len="med"/>
                    </a:lnL>
                    <a:lnR w="28575" cap="flat" cmpd="sng" algn="ctr">
                      <a:solidFill>
                        <a:srgbClr val="E7E6E6"/>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47719234"/>
                  </a:ext>
                </a:extLst>
              </a:tr>
              <a:tr h="701538">
                <a:tc>
                  <a:txBody>
                    <a:bodyPr/>
                    <a:lstStyle/>
                    <a:p>
                      <a:pPr algn="ctr"/>
                      <a:endParaRPr lang="en-GB" sz="2800" b="1">
                        <a:solidFill>
                          <a:schemeClr val="tx1"/>
                        </a:solidFill>
                        <a:latin typeface="Century Gothic" panose="020B0502020202020204" pitchFamily="34" charset="0"/>
                      </a:endParaRPr>
                    </a:p>
                  </a:txBody>
                  <a:tcPr marL="178191" marR="178191" marT="89095" marB="89095" anchor="ctr">
                    <a:lnL w="28575" cap="flat" cmpd="sng" algn="ctr">
                      <a:solidFill>
                        <a:srgbClr val="E7E6E6"/>
                      </a:solidFill>
                      <a:prstDash val="solid"/>
                      <a:round/>
                      <a:headEnd type="none" w="med" len="med"/>
                      <a:tailEnd type="none" w="med" len="med"/>
                    </a:lnL>
                    <a:lnR w="19050" cap="flat" cmpd="sng" algn="ctr">
                      <a:solidFill>
                        <a:srgbClr val="E7E6E6"/>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rgbClr val="E7E6E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2800" b="1">
                        <a:solidFill>
                          <a:schemeClr val="tx1"/>
                        </a:solidFill>
                        <a:latin typeface="Century Gothic" panose="020B0502020202020204" pitchFamily="34" charset="0"/>
                      </a:endParaRPr>
                    </a:p>
                  </a:txBody>
                  <a:tcPr marL="178191" marR="178191" marT="89095" marB="89095" anchor="ctr">
                    <a:lnL w="19050" cap="flat" cmpd="sng" algn="ctr">
                      <a:solidFill>
                        <a:srgbClr val="E7E6E6"/>
                      </a:solidFill>
                      <a:prstDash val="solid"/>
                      <a:round/>
                      <a:headEnd type="none" w="med" len="med"/>
                      <a:tailEnd type="none" w="med" len="med"/>
                    </a:lnL>
                    <a:lnR w="19050" cap="flat" cmpd="sng" algn="ctr">
                      <a:solidFill>
                        <a:srgbClr val="E7E6E6"/>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rgbClr val="E7E6E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2800" b="1">
                        <a:solidFill>
                          <a:schemeClr val="tx1"/>
                        </a:solidFill>
                        <a:latin typeface="Century Gothic" panose="020B0502020202020204" pitchFamily="34" charset="0"/>
                      </a:endParaRPr>
                    </a:p>
                  </a:txBody>
                  <a:tcPr marL="178191" marR="178191" marT="89095" marB="89095" anchor="ctr">
                    <a:lnL w="19050" cap="flat" cmpd="sng" algn="ctr">
                      <a:solidFill>
                        <a:srgbClr val="E7E6E6"/>
                      </a:solidFill>
                      <a:prstDash val="solid"/>
                      <a:round/>
                      <a:headEnd type="none" w="med" len="med"/>
                      <a:tailEnd type="none" w="med" len="med"/>
                    </a:lnL>
                    <a:lnR w="28575" cap="flat" cmpd="sng" algn="ctr">
                      <a:solidFill>
                        <a:srgbClr val="E7E6E6"/>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rgbClr val="E7E6E6"/>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55445462"/>
                  </a:ext>
                </a:extLst>
              </a:tr>
            </a:tbl>
          </a:graphicData>
        </a:graphic>
      </p:graphicFrame>
      <p:sp>
        <p:nvSpPr>
          <p:cNvPr id="2" name="Rectangle 1">
            <a:extLst>
              <a:ext uri="{FF2B5EF4-FFF2-40B4-BE49-F238E27FC236}">
                <a16:creationId xmlns:a16="http://schemas.microsoft.com/office/drawing/2014/main" id="{DFEB7EDD-938B-4A90-84CC-4D5CE74B1695}"/>
              </a:ext>
            </a:extLst>
          </p:cNvPr>
          <p:cNvSpPr/>
          <p:nvPr/>
        </p:nvSpPr>
        <p:spPr>
          <a:xfrm>
            <a:off x="6417717" y="2564073"/>
            <a:ext cx="314510" cy="369332"/>
          </a:xfrm>
          <a:prstGeom prst="rect">
            <a:avLst/>
          </a:prstGeom>
        </p:spPr>
        <p:txBody>
          <a:bodyPr wrap="none">
            <a:spAutoFit/>
          </a:bodyPr>
          <a:lstStyle/>
          <a:p>
            <a:r>
              <a:rPr lang="en-GB" b="1">
                <a:solidFill>
                  <a:srgbClr val="FF0000"/>
                </a:solidFill>
                <a:latin typeface="Century Gothic" panose="020B0502020202020204" pitchFamily="34" charset="0"/>
              </a:rPr>
              <a:t>4</a:t>
            </a:r>
            <a:endParaRPr lang="en-GB">
              <a:solidFill>
                <a:srgbClr val="FF0000"/>
              </a:solidFill>
            </a:endParaRPr>
          </a:p>
        </p:txBody>
      </p:sp>
      <p:sp>
        <p:nvSpPr>
          <p:cNvPr id="17" name="Rectangle 16">
            <a:extLst>
              <a:ext uri="{FF2B5EF4-FFF2-40B4-BE49-F238E27FC236}">
                <a16:creationId xmlns:a16="http://schemas.microsoft.com/office/drawing/2014/main" id="{7DF6882C-9A5D-4769-ACB9-F455C9575E08}"/>
              </a:ext>
            </a:extLst>
          </p:cNvPr>
          <p:cNvSpPr/>
          <p:nvPr/>
        </p:nvSpPr>
        <p:spPr>
          <a:xfrm>
            <a:off x="7128982" y="2564073"/>
            <a:ext cx="314510" cy="369332"/>
          </a:xfrm>
          <a:prstGeom prst="rect">
            <a:avLst/>
          </a:prstGeom>
        </p:spPr>
        <p:txBody>
          <a:bodyPr wrap="none">
            <a:spAutoFit/>
          </a:bodyPr>
          <a:lstStyle/>
          <a:p>
            <a:r>
              <a:rPr lang="en-GB" b="1">
                <a:solidFill>
                  <a:srgbClr val="FF0000"/>
                </a:solidFill>
                <a:latin typeface="Century Gothic" panose="020B0502020202020204" pitchFamily="34" charset="0"/>
              </a:rPr>
              <a:t>1</a:t>
            </a:r>
            <a:endParaRPr lang="en-GB">
              <a:solidFill>
                <a:srgbClr val="FF0000"/>
              </a:solidFill>
            </a:endParaRPr>
          </a:p>
        </p:txBody>
      </p:sp>
      <p:cxnSp>
        <p:nvCxnSpPr>
          <p:cNvPr id="20" name="Straight Connector 19">
            <a:extLst>
              <a:ext uri="{FF2B5EF4-FFF2-40B4-BE49-F238E27FC236}">
                <a16:creationId xmlns:a16="http://schemas.microsoft.com/office/drawing/2014/main" id="{2AC8446F-4752-431D-83C3-34A82F72D7A7}"/>
              </a:ext>
            </a:extLst>
          </p:cNvPr>
          <p:cNvCxnSpPr>
            <a:cxnSpLocks/>
            <a:stCxn id="15" idx="3"/>
            <a:endCxn id="15" idx="7"/>
          </p:cNvCxnSpPr>
          <p:nvPr/>
        </p:nvCxnSpPr>
        <p:spPr>
          <a:xfrm flipV="1">
            <a:off x="2260580" y="3431247"/>
            <a:ext cx="206020" cy="20602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0140D89D-C881-44C0-B14C-74E6E2243AAF}"/>
              </a:ext>
            </a:extLst>
          </p:cNvPr>
          <p:cNvCxnSpPr>
            <a:cxnSpLocks/>
          </p:cNvCxnSpPr>
          <p:nvPr/>
        </p:nvCxnSpPr>
        <p:spPr>
          <a:xfrm>
            <a:off x="2539168" y="3592245"/>
            <a:ext cx="598638" cy="279619"/>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7" name="Oval 36">
            <a:extLst>
              <a:ext uri="{FF2B5EF4-FFF2-40B4-BE49-F238E27FC236}">
                <a16:creationId xmlns:a16="http://schemas.microsoft.com/office/drawing/2014/main" id="{D3A317BA-207F-4033-883F-352D908C4773}"/>
              </a:ext>
            </a:extLst>
          </p:cNvPr>
          <p:cNvSpPr/>
          <p:nvPr/>
        </p:nvSpPr>
        <p:spPr>
          <a:xfrm>
            <a:off x="3137806" y="3930572"/>
            <a:ext cx="291356" cy="291357"/>
          </a:xfrm>
          <a:prstGeom prst="ellipse">
            <a:avLst/>
          </a:prstGeom>
          <a:solidFill>
            <a:schemeClr val="accent1">
              <a:lumMod val="40000"/>
              <a:lumOff val="6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Oval 37">
            <a:extLst>
              <a:ext uri="{FF2B5EF4-FFF2-40B4-BE49-F238E27FC236}">
                <a16:creationId xmlns:a16="http://schemas.microsoft.com/office/drawing/2014/main" id="{52D74953-C645-4298-B6BD-0C883A03BB73}"/>
              </a:ext>
            </a:extLst>
          </p:cNvPr>
          <p:cNvSpPr/>
          <p:nvPr/>
        </p:nvSpPr>
        <p:spPr>
          <a:xfrm>
            <a:off x="4513917" y="3930572"/>
            <a:ext cx="291356" cy="291357"/>
          </a:xfrm>
          <a:prstGeom prst="ellipse">
            <a:avLst/>
          </a:prstGeom>
          <a:solidFill>
            <a:schemeClr val="accent1">
              <a:lumMod val="40000"/>
              <a:lumOff val="6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Oval 38">
            <a:extLst>
              <a:ext uri="{FF2B5EF4-FFF2-40B4-BE49-F238E27FC236}">
                <a16:creationId xmlns:a16="http://schemas.microsoft.com/office/drawing/2014/main" id="{81BFFC3F-EDBD-4B87-B6D8-10AC846B709C}"/>
              </a:ext>
            </a:extLst>
          </p:cNvPr>
          <p:cNvSpPr/>
          <p:nvPr/>
        </p:nvSpPr>
        <p:spPr>
          <a:xfrm>
            <a:off x="3825862" y="3930572"/>
            <a:ext cx="291356" cy="291357"/>
          </a:xfrm>
          <a:prstGeom prst="ellipse">
            <a:avLst/>
          </a:prstGeom>
          <a:solidFill>
            <a:schemeClr val="accent1">
              <a:lumMod val="40000"/>
              <a:lumOff val="6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Oval 39">
            <a:extLst>
              <a:ext uri="{FF2B5EF4-FFF2-40B4-BE49-F238E27FC236}">
                <a16:creationId xmlns:a16="http://schemas.microsoft.com/office/drawing/2014/main" id="{8FE2C6FC-60D7-48F8-B7AE-0DE6D5A79BC3}"/>
              </a:ext>
            </a:extLst>
          </p:cNvPr>
          <p:cNvSpPr/>
          <p:nvPr/>
        </p:nvSpPr>
        <p:spPr>
          <a:xfrm>
            <a:off x="4169890" y="3930572"/>
            <a:ext cx="291356" cy="291357"/>
          </a:xfrm>
          <a:prstGeom prst="ellipse">
            <a:avLst/>
          </a:prstGeom>
          <a:solidFill>
            <a:schemeClr val="accent1">
              <a:lumMod val="40000"/>
              <a:lumOff val="6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Oval 40">
            <a:extLst>
              <a:ext uri="{FF2B5EF4-FFF2-40B4-BE49-F238E27FC236}">
                <a16:creationId xmlns:a16="http://schemas.microsoft.com/office/drawing/2014/main" id="{ADC2D844-619A-4814-8E4B-E180B76B7765}"/>
              </a:ext>
            </a:extLst>
          </p:cNvPr>
          <p:cNvSpPr/>
          <p:nvPr/>
        </p:nvSpPr>
        <p:spPr>
          <a:xfrm>
            <a:off x="3481834" y="3930572"/>
            <a:ext cx="291356" cy="291357"/>
          </a:xfrm>
          <a:prstGeom prst="ellipse">
            <a:avLst/>
          </a:prstGeom>
          <a:solidFill>
            <a:schemeClr val="accent1">
              <a:lumMod val="40000"/>
              <a:lumOff val="6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Oval 41">
            <a:extLst>
              <a:ext uri="{FF2B5EF4-FFF2-40B4-BE49-F238E27FC236}">
                <a16:creationId xmlns:a16="http://schemas.microsoft.com/office/drawing/2014/main" id="{CF9D9C5D-4757-4D40-94EE-AEA3197AA47D}"/>
              </a:ext>
            </a:extLst>
          </p:cNvPr>
          <p:cNvSpPr/>
          <p:nvPr/>
        </p:nvSpPr>
        <p:spPr>
          <a:xfrm>
            <a:off x="3137806" y="4360243"/>
            <a:ext cx="291356" cy="291357"/>
          </a:xfrm>
          <a:prstGeom prst="ellipse">
            <a:avLst/>
          </a:prstGeom>
          <a:solidFill>
            <a:schemeClr val="accent1">
              <a:lumMod val="40000"/>
              <a:lumOff val="6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Oval 42">
            <a:extLst>
              <a:ext uri="{FF2B5EF4-FFF2-40B4-BE49-F238E27FC236}">
                <a16:creationId xmlns:a16="http://schemas.microsoft.com/office/drawing/2014/main" id="{70A2E6C5-6D32-48B8-9E05-C2303A4A04FF}"/>
              </a:ext>
            </a:extLst>
          </p:cNvPr>
          <p:cNvSpPr/>
          <p:nvPr/>
        </p:nvSpPr>
        <p:spPr>
          <a:xfrm>
            <a:off x="4513917" y="4360243"/>
            <a:ext cx="291356" cy="291357"/>
          </a:xfrm>
          <a:prstGeom prst="ellipse">
            <a:avLst/>
          </a:prstGeom>
          <a:solidFill>
            <a:schemeClr val="accent1">
              <a:lumMod val="40000"/>
              <a:lumOff val="6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Oval 43">
            <a:extLst>
              <a:ext uri="{FF2B5EF4-FFF2-40B4-BE49-F238E27FC236}">
                <a16:creationId xmlns:a16="http://schemas.microsoft.com/office/drawing/2014/main" id="{E477E549-D0F5-49CD-AD11-B054896BD367}"/>
              </a:ext>
            </a:extLst>
          </p:cNvPr>
          <p:cNvSpPr/>
          <p:nvPr/>
        </p:nvSpPr>
        <p:spPr>
          <a:xfrm>
            <a:off x="3825862" y="4360243"/>
            <a:ext cx="291356" cy="291357"/>
          </a:xfrm>
          <a:prstGeom prst="ellipse">
            <a:avLst/>
          </a:prstGeom>
          <a:solidFill>
            <a:schemeClr val="accent1">
              <a:lumMod val="40000"/>
              <a:lumOff val="6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Oval 44">
            <a:extLst>
              <a:ext uri="{FF2B5EF4-FFF2-40B4-BE49-F238E27FC236}">
                <a16:creationId xmlns:a16="http://schemas.microsoft.com/office/drawing/2014/main" id="{ACAAF4D2-C55D-4A2A-B5A2-04B4CC857989}"/>
              </a:ext>
            </a:extLst>
          </p:cNvPr>
          <p:cNvSpPr/>
          <p:nvPr/>
        </p:nvSpPr>
        <p:spPr>
          <a:xfrm>
            <a:off x="4169890" y="4360243"/>
            <a:ext cx="291356" cy="291357"/>
          </a:xfrm>
          <a:prstGeom prst="ellipse">
            <a:avLst/>
          </a:prstGeom>
          <a:solidFill>
            <a:schemeClr val="accent1">
              <a:lumMod val="40000"/>
              <a:lumOff val="6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Oval 45">
            <a:extLst>
              <a:ext uri="{FF2B5EF4-FFF2-40B4-BE49-F238E27FC236}">
                <a16:creationId xmlns:a16="http://schemas.microsoft.com/office/drawing/2014/main" id="{6F748974-8B4D-4E9E-A48A-BA2829E46EBB}"/>
              </a:ext>
            </a:extLst>
          </p:cNvPr>
          <p:cNvSpPr/>
          <p:nvPr/>
        </p:nvSpPr>
        <p:spPr>
          <a:xfrm>
            <a:off x="3481834" y="4360243"/>
            <a:ext cx="291356" cy="291357"/>
          </a:xfrm>
          <a:prstGeom prst="ellipse">
            <a:avLst/>
          </a:prstGeom>
          <a:solidFill>
            <a:schemeClr val="accent1">
              <a:lumMod val="40000"/>
              <a:lumOff val="6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7" name="Straight Connector 46">
            <a:extLst>
              <a:ext uri="{FF2B5EF4-FFF2-40B4-BE49-F238E27FC236}">
                <a16:creationId xmlns:a16="http://schemas.microsoft.com/office/drawing/2014/main" id="{1B3E2360-5942-457D-96A7-4024009B6ACD}"/>
              </a:ext>
            </a:extLst>
          </p:cNvPr>
          <p:cNvCxnSpPr>
            <a:cxnSpLocks/>
          </p:cNvCxnSpPr>
          <p:nvPr/>
        </p:nvCxnSpPr>
        <p:spPr>
          <a:xfrm flipV="1">
            <a:off x="3180474" y="2989808"/>
            <a:ext cx="206020" cy="20602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979B5043-AA1B-401A-8C12-6BBCC05CBAE4}"/>
              </a:ext>
            </a:extLst>
          </p:cNvPr>
          <p:cNvCxnSpPr>
            <a:cxnSpLocks/>
          </p:cNvCxnSpPr>
          <p:nvPr/>
        </p:nvCxnSpPr>
        <p:spPr>
          <a:xfrm flipV="1">
            <a:off x="3865726" y="2998517"/>
            <a:ext cx="206020" cy="20602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DF81F929-EC14-448E-81C4-CCC4A645BCBF}"/>
              </a:ext>
            </a:extLst>
          </p:cNvPr>
          <p:cNvCxnSpPr>
            <a:cxnSpLocks/>
          </p:cNvCxnSpPr>
          <p:nvPr/>
        </p:nvCxnSpPr>
        <p:spPr>
          <a:xfrm flipV="1">
            <a:off x="4554981" y="2998516"/>
            <a:ext cx="206020" cy="20602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F9E04994-3FA5-4EAC-AA02-61DC2C176D6D}"/>
              </a:ext>
            </a:extLst>
          </p:cNvPr>
          <p:cNvCxnSpPr>
            <a:cxnSpLocks/>
          </p:cNvCxnSpPr>
          <p:nvPr/>
        </p:nvCxnSpPr>
        <p:spPr>
          <a:xfrm flipV="1">
            <a:off x="3179684" y="3972095"/>
            <a:ext cx="206020" cy="20602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2E5CA5D9-63DA-4635-98A2-4A77C94D0D9A}"/>
              </a:ext>
            </a:extLst>
          </p:cNvPr>
          <p:cNvCxnSpPr>
            <a:cxnSpLocks/>
          </p:cNvCxnSpPr>
          <p:nvPr/>
        </p:nvCxnSpPr>
        <p:spPr>
          <a:xfrm flipV="1">
            <a:off x="3519066" y="3978265"/>
            <a:ext cx="206020" cy="20602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212FF794-7656-4FAD-AC29-5337FBF2FC1C}"/>
              </a:ext>
            </a:extLst>
          </p:cNvPr>
          <p:cNvCxnSpPr>
            <a:cxnSpLocks/>
          </p:cNvCxnSpPr>
          <p:nvPr/>
        </p:nvCxnSpPr>
        <p:spPr>
          <a:xfrm flipV="1">
            <a:off x="3868530" y="3968249"/>
            <a:ext cx="206020" cy="20602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22094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Problem Solving 1</a:t>
            </a:r>
          </a:p>
          <a:p>
            <a:pPr lvl="0" algn="ctr"/>
            <a:endParaRPr lang="en-GB" sz="2000" b="1" dirty="0">
              <a:solidFill>
                <a:prstClr val="black"/>
              </a:solidFill>
              <a:latin typeface="Century Gothic" panose="020B0502020202020204" pitchFamily="34" charset="0"/>
            </a:endParaRPr>
          </a:p>
          <a:p>
            <a:pPr lvl="0" algn="ctr"/>
            <a:r>
              <a:rPr lang="en-GB" sz="2000" b="1" dirty="0">
                <a:solidFill>
                  <a:schemeClr val="tx1"/>
                </a:solidFill>
                <a:latin typeface="Century Gothic" panose="020B0502020202020204" pitchFamily="34" charset="0"/>
              </a:rPr>
              <a:t>Use the counters </a:t>
            </a:r>
            <a:r>
              <a:rPr lang="en-GB" sz="2000" b="1">
                <a:solidFill>
                  <a:schemeClr val="tx1"/>
                </a:solidFill>
                <a:latin typeface="Century Gothic" panose="020B0502020202020204" pitchFamily="34" charset="0"/>
              </a:rPr>
              <a:t>and number </a:t>
            </a:r>
            <a:r>
              <a:rPr lang="en-GB" sz="2000" b="1" dirty="0">
                <a:solidFill>
                  <a:schemeClr val="tx1"/>
                </a:solidFill>
                <a:latin typeface="Century Gothic" panose="020B0502020202020204" pitchFamily="34" charset="0"/>
              </a:rPr>
              <a:t>cards to create 3 subtractions.</a:t>
            </a:r>
          </a:p>
        </p:txBody>
      </p:sp>
      <p:sp>
        <p:nvSpPr>
          <p:cNvPr id="7" name="TextBox 8">
            <a:extLst>
              <a:ext uri="{FF2B5EF4-FFF2-40B4-BE49-F238E27FC236}">
                <a16:creationId xmlns:a16="http://schemas.microsoft.com/office/drawing/2014/main" id="{F2267ACB-233E-41BC-B01B-8F3DC45483E4}"/>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a:latin typeface="Century Gothic" panose="020B0502020202020204" pitchFamily="34" charset="0"/>
              </a:rPr>
              <a:t>© Classroom Secrets Limited 2018</a:t>
            </a:r>
          </a:p>
        </p:txBody>
      </p:sp>
      <p:graphicFrame>
        <p:nvGraphicFramePr>
          <p:cNvPr id="6" name="Table 5">
            <a:extLst>
              <a:ext uri="{FF2B5EF4-FFF2-40B4-BE49-F238E27FC236}">
                <a16:creationId xmlns:a16="http://schemas.microsoft.com/office/drawing/2014/main" id="{683945FE-1F75-4937-9478-648D9E306F55}"/>
              </a:ext>
            </a:extLst>
          </p:cNvPr>
          <p:cNvGraphicFramePr>
            <a:graphicFrameLocks noGrp="1"/>
          </p:cNvGraphicFramePr>
          <p:nvPr>
            <p:extLst>
              <p:ext uri="{D42A27DB-BD31-4B8C-83A1-F6EECF244321}">
                <p14:modId xmlns:p14="http://schemas.microsoft.com/office/powerpoint/2010/main" val="3931827217"/>
              </p:ext>
            </p:extLst>
          </p:nvPr>
        </p:nvGraphicFramePr>
        <p:xfrm>
          <a:off x="1553657" y="1443578"/>
          <a:ext cx="720000" cy="720000"/>
        </p:xfrm>
        <a:graphic>
          <a:graphicData uri="http://schemas.openxmlformats.org/drawingml/2006/table">
            <a:tbl>
              <a:tblPr firstRow="1" bandRow="1">
                <a:tableStyleId>{5940675A-B579-460E-94D1-54222C63F5DA}</a:tableStyleId>
              </a:tblPr>
              <a:tblGrid>
                <a:gridCol w="720000">
                  <a:extLst>
                    <a:ext uri="{9D8B030D-6E8A-4147-A177-3AD203B41FA5}">
                      <a16:colId xmlns:a16="http://schemas.microsoft.com/office/drawing/2014/main" val="1640652226"/>
                    </a:ext>
                  </a:extLst>
                </a:gridCol>
              </a:tblGrid>
              <a:tr h="720000">
                <a:tc>
                  <a:txBody>
                    <a:bodyPr/>
                    <a:lstStyle/>
                    <a:p>
                      <a:pPr algn="ctr"/>
                      <a:r>
                        <a:rPr lang="en-GB" sz="3200" b="1">
                          <a:latin typeface="Century Gothic" panose="020B0502020202020204" pitchFamily="34" charset="0"/>
                        </a:rPr>
                        <a:t>8</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7331538"/>
                  </a:ext>
                </a:extLst>
              </a:tr>
            </a:tbl>
          </a:graphicData>
        </a:graphic>
      </p:graphicFrame>
      <p:graphicFrame>
        <p:nvGraphicFramePr>
          <p:cNvPr id="9" name="Table 8">
            <a:extLst>
              <a:ext uri="{FF2B5EF4-FFF2-40B4-BE49-F238E27FC236}">
                <a16:creationId xmlns:a16="http://schemas.microsoft.com/office/drawing/2014/main" id="{B2FABE58-7B7E-4395-B6B5-1582EC9F12C4}"/>
              </a:ext>
            </a:extLst>
          </p:cNvPr>
          <p:cNvGraphicFramePr>
            <a:graphicFrameLocks noGrp="1"/>
          </p:cNvGraphicFramePr>
          <p:nvPr>
            <p:extLst>
              <p:ext uri="{D42A27DB-BD31-4B8C-83A1-F6EECF244321}">
                <p14:modId xmlns:p14="http://schemas.microsoft.com/office/powerpoint/2010/main" val="1437776954"/>
              </p:ext>
            </p:extLst>
          </p:nvPr>
        </p:nvGraphicFramePr>
        <p:xfrm>
          <a:off x="2627026" y="1443578"/>
          <a:ext cx="720000" cy="720000"/>
        </p:xfrm>
        <a:graphic>
          <a:graphicData uri="http://schemas.openxmlformats.org/drawingml/2006/table">
            <a:tbl>
              <a:tblPr firstRow="1" bandRow="1">
                <a:tableStyleId>{5940675A-B579-460E-94D1-54222C63F5DA}</a:tableStyleId>
              </a:tblPr>
              <a:tblGrid>
                <a:gridCol w="720000">
                  <a:extLst>
                    <a:ext uri="{9D8B030D-6E8A-4147-A177-3AD203B41FA5}">
                      <a16:colId xmlns:a16="http://schemas.microsoft.com/office/drawing/2014/main" val="1640652226"/>
                    </a:ext>
                  </a:extLst>
                </a:gridCol>
              </a:tblGrid>
              <a:tr h="720000">
                <a:tc>
                  <a:txBody>
                    <a:bodyPr/>
                    <a:lstStyle/>
                    <a:p>
                      <a:pPr algn="ctr"/>
                      <a:r>
                        <a:rPr lang="en-GB" sz="3200" b="1">
                          <a:latin typeface="Century Gothic" panose="020B0502020202020204" pitchFamily="34" charset="0"/>
                        </a:rPr>
                        <a:t>26</a:t>
                      </a:r>
                    </a:p>
                  </a:txBody>
                  <a:tcPr marL="0" marR="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7331538"/>
                  </a:ext>
                </a:extLst>
              </a:tr>
            </a:tbl>
          </a:graphicData>
        </a:graphic>
      </p:graphicFrame>
      <p:graphicFrame>
        <p:nvGraphicFramePr>
          <p:cNvPr id="10" name="Table 9">
            <a:extLst>
              <a:ext uri="{FF2B5EF4-FFF2-40B4-BE49-F238E27FC236}">
                <a16:creationId xmlns:a16="http://schemas.microsoft.com/office/drawing/2014/main" id="{8622970B-DDC6-4B9A-9D13-AFBD77D1C778}"/>
              </a:ext>
            </a:extLst>
          </p:cNvPr>
          <p:cNvGraphicFramePr>
            <a:graphicFrameLocks noGrp="1"/>
          </p:cNvGraphicFramePr>
          <p:nvPr>
            <p:extLst>
              <p:ext uri="{D42A27DB-BD31-4B8C-83A1-F6EECF244321}">
                <p14:modId xmlns:p14="http://schemas.microsoft.com/office/powerpoint/2010/main" val="3850772510"/>
              </p:ext>
            </p:extLst>
          </p:nvPr>
        </p:nvGraphicFramePr>
        <p:xfrm>
          <a:off x="4773764" y="1443578"/>
          <a:ext cx="720000" cy="720000"/>
        </p:xfrm>
        <a:graphic>
          <a:graphicData uri="http://schemas.openxmlformats.org/drawingml/2006/table">
            <a:tbl>
              <a:tblPr firstRow="1" bandRow="1">
                <a:tableStyleId>{5940675A-B579-460E-94D1-54222C63F5DA}</a:tableStyleId>
              </a:tblPr>
              <a:tblGrid>
                <a:gridCol w="720000">
                  <a:extLst>
                    <a:ext uri="{9D8B030D-6E8A-4147-A177-3AD203B41FA5}">
                      <a16:colId xmlns:a16="http://schemas.microsoft.com/office/drawing/2014/main" val="1640652226"/>
                    </a:ext>
                  </a:extLst>
                </a:gridCol>
              </a:tblGrid>
              <a:tr h="720000">
                <a:tc>
                  <a:txBody>
                    <a:bodyPr/>
                    <a:lstStyle/>
                    <a:p>
                      <a:pPr algn="ctr"/>
                      <a:r>
                        <a:rPr lang="en-GB" sz="3200" b="1">
                          <a:latin typeface="Century Gothic" panose="020B0502020202020204" pitchFamily="34" charset="0"/>
                        </a:rPr>
                        <a:t>27</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7331538"/>
                  </a:ext>
                </a:extLst>
              </a:tr>
            </a:tbl>
          </a:graphicData>
        </a:graphic>
      </p:graphicFrame>
      <p:graphicFrame>
        <p:nvGraphicFramePr>
          <p:cNvPr id="11" name="Table 10">
            <a:extLst>
              <a:ext uri="{FF2B5EF4-FFF2-40B4-BE49-F238E27FC236}">
                <a16:creationId xmlns:a16="http://schemas.microsoft.com/office/drawing/2014/main" id="{C6D4F17E-2BAD-4B97-A4EC-83DB656DB8C5}"/>
              </a:ext>
            </a:extLst>
          </p:cNvPr>
          <p:cNvGraphicFramePr>
            <a:graphicFrameLocks noGrp="1"/>
          </p:cNvGraphicFramePr>
          <p:nvPr>
            <p:extLst>
              <p:ext uri="{D42A27DB-BD31-4B8C-83A1-F6EECF244321}">
                <p14:modId xmlns:p14="http://schemas.microsoft.com/office/powerpoint/2010/main" val="845884277"/>
              </p:ext>
            </p:extLst>
          </p:nvPr>
        </p:nvGraphicFramePr>
        <p:xfrm>
          <a:off x="5847133" y="1443578"/>
          <a:ext cx="720000" cy="720000"/>
        </p:xfrm>
        <a:graphic>
          <a:graphicData uri="http://schemas.openxmlformats.org/drawingml/2006/table">
            <a:tbl>
              <a:tblPr firstRow="1" bandRow="1">
                <a:tableStyleId>{5940675A-B579-460E-94D1-54222C63F5DA}</a:tableStyleId>
              </a:tblPr>
              <a:tblGrid>
                <a:gridCol w="720000">
                  <a:extLst>
                    <a:ext uri="{9D8B030D-6E8A-4147-A177-3AD203B41FA5}">
                      <a16:colId xmlns:a16="http://schemas.microsoft.com/office/drawing/2014/main" val="1640652226"/>
                    </a:ext>
                  </a:extLst>
                </a:gridCol>
              </a:tblGrid>
              <a:tr h="720000">
                <a:tc>
                  <a:txBody>
                    <a:bodyPr/>
                    <a:lstStyle/>
                    <a:p>
                      <a:pPr algn="ctr"/>
                      <a:r>
                        <a:rPr lang="en-GB" sz="3200" b="1">
                          <a:latin typeface="Century Gothic" panose="020B0502020202020204" pitchFamily="34" charset="0"/>
                        </a:rPr>
                        <a:t>29</a:t>
                      </a:r>
                    </a:p>
                  </a:txBody>
                  <a:tcPr marL="0" marR="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7331538"/>
                  </a:ext>
                </a:extLst>
              </a:tr>
            </a:tbl>
          </a:graphicData>
        </a:graphic>
      </p:graphicFrame>
      <p:graphicFrame>
        <p:nvGraphicFramePr>
          <p:cNvPr id="12" name="Table 11">
            <a:extLst>
              <a:ext uri="{FF2B5EF4-FFF2-40B4-BE49-F238E27FC236}">
                <a16:creationId xmlns:a16="http://schemas.microsoft.com/office/drawing/2014/main" id="{5E140882-D238-4D09-A99D-9A27883A5C7B}"/>
              </a:ext>
            </a:extLst>
          </p:cNvPr>
          <p:cNvGraphicFramePr>
            <a:graphicFrameLocks noGrp="1"/>
          </p:cNvGraphicFramePr>
          <p:nvPr>
            <p:extLst>
              <p:ext uri="{D42A27DB-BD31-4B8C-83A1-F6EECF244321}">
                <p14:modId xmlns:p14="http://schemas.microsoft.com/office/powerpoint/2010/main" val="3056942052"/>
              </p:ext>
            </p:extLst>
          </p:nvPr>
        </p:nvGraphicFramePr>
        <p:xfrm>
          <a:off x="6920501" y="1443578"/>
          <a:ext cx="720000" cy="720000"/>
        </p:xfrm>
        <a:graphic>
          <a:graphicData uri="http://schemas.openxmlformats.org/drawingml/2006/table">
            <a:tbl>
              <a:tblPr firstRow="1" bandRow="1">
                <a:tableStyleId>{5940675A-B579-460E-94D1-54222C63F5DA}</a:tableStyleId>
              </a:tblPr>
              <a:tblGrid>
                <a:gridCol w="720000">
                  <a:extLst>
                    <a:ext uri="{9D8B030D-6E8A-4147-A177-3AD203B41FA5}">
                      <a16:colId xmlns:a16="http://schemas.microsoft.com/office/drawing/2014/main" val="1640652226"/>
                    </a:ext>
                  </a:extLst>
                </a:gridCol>
              </a:tblGrid>
              <a:tr h="720000">
                <a:tc>
                  <a:txBody>
                    <a:bodyPr/>
                    <a:lstStyle/>
                    <a:p>
                      <a:pPr algn="ctr"/>
                      <a:r>
                        <a:rPr lang="en-GB" sz="3200" b="1">
                          <a:latin typeface="Century Gothic" panose="020B0502020202020204" pitchFamily="34" charset="0"/>
                        </a:rPr>
                        <a:t>9</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7331538"/>
                  </a:ext>
                </a:extLst>
              </a:tr>
            </a:tbl>
          </a:graphicData>
        </a:graphic>
      </p:graphicFrame>
      <p:graphicFrame>
        <p:nvGraphicFramePr>
          <p:cNvPr id="13" name="Table 12">
            <a:extLst>
              <a:ext uri="{FF2B5EF4-FFF2-40B4-BE49-F238E27FC236}">
                <a16:creationId xmlns:a16="http://schemas.microsoft.com/office/drawing/2014/main" id="{D62B2C23-3176-4703-9603-21DA5B996E61}"/>
              </a:ext>
            </a:extLst>
          </p:cNvPr>
          <p:cNvGraphicFramePr>
            <a:graphicFrameLocks noGrp="1"/>
          </p:cNvGraphicFramePr>
          <p:nvPr>
            <p:extLst>
              <p:ext uri="{D42A27DB-BD31-4B8C-83A1-F6EECF244321}">
                <p14:modId xmlns:p14="http://schemas.microsoft.com/office/powerpoint/2010/main" val="2092270534"/>
              </p:ext>
            </p:extLst>
          </p:nvPr>
        </p:nvGraphicFramePr>
        <p:xfrm>
          <a:off x="3700395" y="1443578"/>
          <a:ext cx="720000" cy="720000"/>
        </p:xfrm>
        <a:graphic>
          <a:graphicData uri="http://schemas.openxmlformats.org/drawingml/2006/table">
            <a:tbl>
              <a:tblPr firstRow="1" bandRow="1">
                <a:tableStyleId>{5940675A-B579-460E-94D1-54222C63F5DA}</a:tableStyleId>
              </a:tblPr>
              <a:tblGrid>
                <a:gridCol w="720000">
                  <a:extLst>
                    <a:ext uri="{9D8B030D-6E8A-4147-A177-3AD203B41FA5}">
                      <a16:colId xmlns:a16="http://schemas.microsoft.com/office/drawing/2014/main" val="1640652226"/>
                    </a:ext>
                  </a:extLst>
                </a:gridCol>
              </a:tblGrid>
              <a:tr h="720000">
                <a:tc>
                  <a:txBody>
                    <a:bodyPr/>
                    <a:lstStyle/>
                    <a:p>
                      <a:pPr algn="ctr"/>
                      <a:r>
                        <a:rPr lang="en-GB" sz="3200" b="1">
                          <a:latin typeface="Century Gothic" panose="020B0502020202020204" pitchFamily="34" charset="0"/>
                        </a:rPr>
                        <a:t>6</a:t>
                      </a:r>
                    </a:p>
                  </a:txBody>
                  <a:tcPr marL="0" marR="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7331538"/>
                  </a:ext>
                </a:extLst>
              </a:tr>
            </a:tbl>
          </a:graphicData>
        </a:graphic>
      </p:graphicFrame>
      <p:graphicFrame>
        <p:nvGraphicFramePr>
          <p:cNvPr id="14" name="Table 13">
            <a:extLst>
              <a:ext uri="{FF2B5EF4-FFF2-40B4-BE49-F238E27FC236}">
                <a16:creationId xmlns:a16="http://schemas.microsoft.com/office/drawing/2014/main" id="{E326674F-EA7A-4F55-8F78-387248811865}"/>
              </a:ext>
            </a:extLst>
          </p:cNvPr>
          <p:cNvGraphicFramePr>
            <a:graphicFrameLocks noGrp="1"/>
          </p:cNvGraphicFramePr>
          <p:nvPr>
            <p:extLst>
              <p:ext uri="{D42A27DB-BD31-4B8C-83A1-F6EECF244321}">
                <p14:modId xmlns:p14="http://schemas.microsoft.com/office/powerpoint/2010/main" val="3740650390"/>
              </p:ext>
            </p:extLst>
          </p:nvPr>
        </p:nvGraphicFramePr>
        <p:xfrm>
          <a:off x="2627026" y="2513031"/>
          <a:ext cx="3882036" cy="2482964"/>
        </p:xfrm>
        <a:graphic>
          <a:graphicData uri="http://schemas.openxmlformats.org/drawingml/2006/table">
            <a:tbl>
              <a:tblPr firstRow="1" bandRow="1">
                <a:tableStyleId>{5940675A-B579-460E-94D1-54222C63F5DA}</a:tableStyleId>
              </a:tblPr>
              <a:tblGrid>
                <a:gridCol w="1941018">
                  <a:extLst>
                    <a:ext uri="{9D8B030D-6E8A-4147-A177-3AD203B41FA5}">
                      <a16:colId xmlns:a16="http://schemas.microsoft.com/office/drawing/2014/main" val="4080042578"/>
                    </a:ext>
                  </a:extLst>
                </a:gridCol>
                <a:gridCol w="1941018">
                  <a:extLst>
                    <a:ext uri="{9D8B030D-6E8A-4147-A177-3AD203B41FA5}">
                      <a16:colId xmlns:a16="http://schemas.microsoft.com/office/drawing/2014/main" val="4255440324"/>
                    </a:ext>
                  </a:extLst>
                </a:gridCol>
              </a:tblGrid>
              <a:tr h="448716">
                <a:tc>
                  <a:txBody>
                    <a:bodyPr/>
                    <a:lstStyle/>
                    <a:p>
                      <a:pPr algn="ctr"/>
                      <a:r>
                        <a:rPr lang="en-GB" sz="2000" b="1">
                          <a:latin typeface="Century Gothic" panose="020B0502020202020204" pitchFamily="34" charset="0"/>
                        </a:rPr>
                        <a:t>T</a:t>
                      </a:r>
                    </a:p>
                  </a:txBody>
                  <a:tcPr marL="110644" marR="110644" marT="55321" marB="55321"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GB" sz="2000" b="1">
                          <a:latin typeface="Century Gothic" panose="020B0502020202020204" pitchFamily="34" charset="0"/>
                        </a:rPr>
                        <a:t>O</a:t>
                      </a:r>
                    </a:p>
                  </a:txBody>
                  <a:tcPr marL="110644" marR="110644" marT="55321" marB="55321"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5659864"/>
                  </a:ext>
                </a:extLst>
              </a:tr>
              <a:tr h="2034248">
                <a:tc>
                  <a:txBody>
                    <a:bodyPr/>
                    <a:lstStyle/>
                    <a:p>
                      <a:pPr algn="ctr"/>
                      <a:endParaRPr lang="en-GB" sz="2000" b="1">
                        <a:latin typeface="Century Gothic" panose="020B0502020202020204" pitchFamily="34" charset="0"/>
                      </a:endParaRPr>
                    </a:p>
                    <a:p>
                      <a:pPr algn="ctr"/>
                      <a:endParaRPr lang="en-GB" sz="2000" b="1">
                        <a:latin typeface="Century Gothic" panose="020B0502020202020204" pitchFamily="34" charset="0"/>
                      </a:endParaRPr>
                    </a:p>
                    <a:p>
                      <a:pPr algn="ctr"/>
                      <a:endParaRPr lang="en-GB" sz="2000" b="1">
                        <a:latin typeface="Century Gothic" panose="020B0502020202020204" pitchFamily="34" charset="0"/>
                      </a:endParaRPr>
                    </a:p>
                    <a:p>
                      <a:pPr algn="ctr"/>
                      <a:endParaRPr lang="en-GB" sz="2000" b="1">
                        <a:latin typeface="Century Gothic" panose="020B0502020202020204" pitchFamily="34" charset="0"/>
                      </a:endParaRPr>
                    </a:p>
                    <a:p>
                      <a:pPr algn="ctr"/>
                      <a:endParaRPr lang="en-GB" sz="2000" b="1">
                        <a:latin typeface="Century Gothic" panose="020B0502020202020204" pitchFamily="34" charset="0"/>
                      </a:endParaRPr>
                    </a:p>
                    <a:p>
                      <a:pPr algn="ctr"/>
                      <a:endParaRPr lang="en-GB" sz="2000" b="1">
                        <a:latin typeface="Century Gothic" panose="020B0502020202020204" pitchFamily="34" charset="0"/>
                      </a:endParaRPr>
                    </a:p>
                  </a:txBody>
                  <a:tcPr marL="110644" marR="110644" marT="55321" marB="55321"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n-GB" sz="2000" b="1">
                        <a:latin typeface="Century Gothic" panose="020B0502020202020204" pitchFamily="34" charset="0"/>
                      </a:endParaRPr>
                    </a:p>
                  </a:txBody>
                  <a:tcPr marL="110644" marR="110644" marT="55321" marB="55321"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1408710"/>
                  </a:ext>
                </a:extLst>
              </a:tr>
            </a:tbl>
          </a:graphicData>
        </a:graphic>
      </p:graphicFrame>
      <p:sp>
        <p:nvSpPr>
          <p:cNvPr id="15" name="Oval 14">
            <a:extLst>
              <a:ext uri="{FF2B5EF4-FFF2-40B4-BE49-F238E27FC236}">
                <a16:creationId xmlns:a16="http://schemas.microsoft.com/office/drawing/2014/main" id="{C55A561C-9A53-4B1F-B295-0B28FD04925A}"/>
              </a:ext>
            </a:extLst>
          </p:cNvPr>
          <p:cNvSpPr/>
          <p:nvPr/>
        </p:nvSpPr>
        <p:spPr>
          <a:xfrm>
            <a:off x="2763288" y="3113091"/>
            <a:ext cx="291356" cy="291357"/>
          </a:xfrm>
          <a:prstGeom prst="ellipse">
            <a:avLst/>
          </a:prstGeom>
          <a:solidFill>
            <a:schemeClr val="accent6">
              <a:lumMod val="40000"/>
              <a:lumOff val="60000"/>
            </a:schemeClr>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a:extLst>
              <a:ext uri="{FF2B5EF4-FFF2-40B4-BE49-F238E27FC236}">
                <a16:creationId xmlns:a16="http://schemas.microsoft.com/office/drawing/2014/main" id="{1B815067-1062-487C-8F8E-B52D960E3358}"/>
              </a:ext>
            </a:extLst>
          </p:cNvPr>
          <p:cNvSpPr/>
          <p:nvPr/>
        </p:nvSpPr>
        <p:spPr>
          <a:xfrm>
            <a:off x="4139399" y="3113091"/>
            <a:ext cx="291356" cy="291357"/>
          </a:xfrm>
          <a:prstGeom prst="ellipse">
            <a:avLst/>
          </a:prstGeom>
          <a:solidFill>
            <a:schemeClr val="accent6">
              <a:lumMod val="40000"/>
              <a:lumOff val="60000"/>
            </a:schemeClr>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a:extLst>
              <a:ext uri="{FF2B5EF4-FFF2-40B4-BE49-F238E27FC236}">
                <a16:creationId xmlns:a16="http://schemas.microsoft.com/office/drawing/2014/main" id="{A68D4255-0332-4F0A-8A69-4623CB19E2AA}"/>
              </a:ext>
            </a:extLst>
          </p:cNvPr>
          <p:cNvSpPr/>
          <p:nvPr/>
        </p:nvSpPr>
        <p:spPr>
          <a:xfrm>
            <a:off x="3451344" y="3113091"/>
            <a:ext cx="291356" cy="291357"/>
          </a:xfrm>
          <a:prstGeom prst="ellipse">
            <a:avLst/>
          </a:prstGeom>
          <a:solidFill>
            <a:schemeClr val="accent6">
              <a:lumMod val="40000"/>
              <a:lumOff val="60000"/>
            </a:schemeClr>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a:extLst>
              <a:ext uri="{FF2B5EF4-FFF2-40B4-BE49-F238E27FC236}">
                <a16:creationId xmlns:a16="http://schemas.microsoft.com/office/drawing/2014/main" id="{16F461D4-8B13-4413-AD46-D7D286D29F9F}"/>
              </a:ext>
            </a:extLst>
          </p:cNvPr>
          <p:cNvSpPr/>
          <p:nvPr/>
        </p:nvSpPr>
        <p:spPr>
          <a:xfrm>
            <a:off x="5057544" y="3550847"/>
            <a:ext cx="291356" cy="291357"/>
          </a:xfrm>
          <a:prstGeom prst="ellipse">
            <a:avLst/>
          </a:prstGeom>
          <a:solidFill>
            <a:schemeClr val="accent1">
              <a:lumMod val="40000"/>
              <a:lumOff val="6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a:extLst>
              <a:ext uri="{FF2B5EF4-FFF2-40B4-BE49-F238E27FC236}">
                <a16:creationId xmlns:a16="http://schemas.microsoft.com/office/drawing/2014/main" id="{0CAD0F76-96E2-432A-BEE3-35D448B48E70}"/>
              </a:ext>
            </a:extLst>
          </p:cNvPr>
          <p:cNvSpPr/>
          <p:nvPr/>
        </p:nvSpPr>
        <p:spPr>
          <a:xfrm>
            <a:off x="5745600" y="3550847"/>
            <a:ext cx="291356" cy="291357"/>
          </a:xfrm>
          <a:prstGeom prst="ellipse">
            <a:avLst/>
          </a:prstGeom>
          <a:solidFill>
            <a:schemeClr val="accent1">
              <a:lumMod val="40000"/>
              <a:lumOff val="6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a:extLst>
              <a:ext uri="{FF2B5EF4-FFF2-40B4-BE49-F238E27FC236}">
                <a16:creationId xmlns:a16="http://schemas.microsoft.com/office/drawing/2014/main" id="{D015B61D-E35A-4D34-9B0E-809A50AA8568}"/>
              </a:ext>
            </a:extLst>
          </p:cNvPr>
          <p:cNvSpPr/>
          <p:nvPr/>
        </p:nvSpPr>
        <p:spPr>
          <a:xfrm>
            <a:off x="4709102" y="3113091"/>
            <a:ext cx="291356" cy="291357"/>
          </a:xfrm>
          <a:prstGeom prst="ellipse">
            <a:avLst/>
          </a:prstGeom>
          <a:solidFill>
            <a:schemeClr val="accent1">
              <a:lumMod val="40000"/>
              <a:lumOff val="6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a:extLst>
              <a:ext uri="{FF2B5EF4-FFF2-40B4-BE49-F238E27FC236}">
                <a16:creationId xmlns:a16="http://schemas.microsoft.com/office/drawing/2014/main" id="{B97E2C5B-4F81-4378-AE83-8504E279CAAB}"/>
              </a:ext>
            </a:extLst>
          </p:cNvPr>
          <p:cNvSpPr/>
          <p:nvPr/>
        </p:nvSpPr>
        <p:spPr>
          <a:xfrm>
            <a:off x="6085213" y="3113091"/>
            <a:ext cx="291356" cy="291357"/>
          </a:xfrm>
          <a:prstGeom prst="ellipse">
            <a:avLst/>
          </a:prstGeom>
          <a:solidFill>
            <a:schemeClr val="accent1">
              <a:lumMod val="40000"/>
              <a:lumOff val="6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a:extLst>
              <a:ext uri="{FF2B5EF4-FFF2-40B4-BE49-F238E27FC236}">
                <a16:creationId xmlns:a16="http://schemas.microsoft.com/office/drawing/2014/main" id="{1E8060DA-6394-421A-B013-240CA1F2198C}"/>
              </a:ext>
            </a:extLst>
          </p:cNvPr>
          <p:cNvSpPr/>
          <p:nvPr/>
        </p:nvSpPr>
        <p:spPr>
          <a:xfrm>
            <a:off x="5397158" y="3113091"/>
            <a:ext cx="291356" cy="291357"/>
          </a:xfrm>
          <a:prstGeom prst="ellipse">
            <a:avLst/>
          </a:prstGeom>
          <a:solidFill>
            <a:schemeClr val="accent1">
              <a:lumMod val="40000"/>
              <a:lumOff val="6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25" name="Table 24">
            <a:extLst>
              <a:ext uri="{FF2B5EF4-FFF2-40B4-BE49-F238E27FC236}">
                <a16:creationId xmlns:a16="http://schemas.microsoft.com/office/drawing/2014/main" id="{3AFC741A-6BDB-4F0C-AEEB-303D56D22243}"/>
              </a:ext>
            </a:extLst>
          </p:cNvPr>
          <p:cNvGraphicFramePr>
            <a:graphicFrameLocks noGrp="1"/>
          </p:cNvGraphicFramePr>
          <p:nvPr>
            <p:extLst>
              <p:ext uri="{D42A27DB-BD31-4B8C-83A1-F6EECF244321}">
                <p14:modId xmlns:p14="http://schemas.microsoft.com/office/powerpoint/2010/main" val="1123072641"/>
              </p:ext>
            </p:extLst>
          </p:nvPr>
        </p:nvGraphicFramePr>
        <p:xfrm>
          <a:off x="2763288" y="5345448"/>
          <a:ext cx="3600000" cy="720000"/>
        </p:xfrm>
        <a:graphic>
          <a:graphicData uri="http://schemas.openxmlformats.org/drawingml/2006/table">
            <a:tbl>
              <a:tblPr firstRow="1" bandRow="1">
                <a:tableStyleId>{5940675A-B579-460E-94D1-54222C63F5DA}</a:tableStyleId>
              </a:tblPr>
              <a:tblGrid>
                <a:gridCol w="720000">
                  <a:extLst>
                    <a:ext uri="{9D8B030D-6E8A-4147-A177-3AD203B41FA5}">
                      <a16:colId xmlns:a16="http://schemas.microsoft.com/office/drawing/2014/main" val="2427297708"/>
                    </a:ext>
                  </a:extLst>
                </a:gridCol>
                <a:gridCol w="720000">
                  <a:extLst>
                    <a:ext uri="{9D8B030D-6E8A-4147-A177-3AD203B41FA5}">
                      <a16:colId xmlns:a16="http://schemas.microsoft.com/office/drawing/2014/main" val="816473549"/>
                    </a:ext>
                  </a:extLst>
                </a:gridCol>
                <a:gridCol w="720000">
                  <a:extLst>
                    <a:ext uri="{9D8B030D-6E8A-4147-A177-3AD203B41FA5}">
                      <a16:colId xmlns:a16="http://schemas.microsoft.com/office/drawing/2014/main" val="3549909532"/>
                    </a:ext>
                  </a:extLst>
                </a:gridCol>
                <a:gridCol w="720000">
                  <a:extLst>
                    <a:ext uri="{9D8B030D-6E8A-4147-A177-3AD203B41FA5}">
                      <a16:colId xmlns:a16="http://schemas.microsoft.com/office/drawing/2014/main" val="960334259"/>
                    </a:ext>
                  </a:extLst>
                </a:gridCol>
                <a:gridCol w="720000">
                  <a:extLst>
                    <a:ext uri="{9D8B030D-6E8A-4147-A177-3AD203B41FA5}">
                      <a16:colId xmlns:a16="http://schemas.microsoft.com/office/drawing/2014/main" val="830201329"/>
                    </a:ext>
                  </a:extLst>
                </a:gridCol>
              </a:tblGrid>
              <a:tr h="720000">
                <a:tc>
                  <a:txBody>
                    <a:bodyPr/>
                    <a:lstStyle/>
                    <a:p>
                      <a:pPr algn="ctr"/>
                      <a:r>
                        <a:rPr lang="en-GB" sz="3200" b="1">
                          <a:latin typeface="Century Gothic" panose="020B0502020202020204" pitchFamily="34" charset="0"/>
                        </a:rPr>
                        <a:t>35</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GB" sz="3200" b="1">
                          <a:latin typeface="Century Gothic" panose="020B0502020202020204" pitchFamily="34" charset="0"/>
                        </a:rPr>
                        <a:t>–</a:t>
                      </a:r>
                    </a:p>
                  </a:txBody>
                  <a:tcPr anchor="ctr">
                    <a:lnL w="12700" cmpd="sng">
                      <a:noFill/>
                    </a:lnL>
                    <a:lnR w="28575"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endParaRPr lang="en-GB" sz="3200" b="1">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3200" b="1">
                          <a:latin typeface="Century Gothic" panose="020B0502020202020204" pitchFamily="34" charset="0"/>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3200" b="1">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43078251"/>
                  </a:ext>
                </a:extLst>
              </a:tr>
            </a:tbl>
          </a:graphicData>
        </a:graphic>
      </p:graphicFrame>
    </p:spTree>
    <p:extLst>
      <p:ext uri="{BB962C8B-B14F-4D97-AF65-F5344CB8AC3E}">
        <p14:creationId xmlns:p14="http://schemas.microsoft.com/office/powerpoint/2010/main" val="10719001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Problem Solving 1</a:t>
            </a:r>
          </a:p>
          <a:p>
            <a:pPr lvl="0" algn="ctr"/>
            <a:endParaRPr lang="en-GB" sz="2000" b="1" dirty="0">
              <a:solidFill>
                <a:prstClr val="black"/>
              </a:solidFill>
              <a:latin typeface="Century Gothic" panose="020B0502020202020204" pitchFamily="34" charset="0"/>
            </a:endParaRPr>
          </a:p>
          <a:p>
            <a:pPr lvl="0" algn="ctr"/>
            <a:r>
              <a:rPr lang="en-GB" sz="2000" b="1" dirty="0">
                <a:solidFill>
                  <a:schemeClr val="tx1"/>
                </a:solidFill>
                <a:latin typeface="Century Gothic" panose="020B0502020202020204" pitchFamily="34" charset="0"/>
              </a:rPr>
              <a:t>Use the counters and number cards to create 3 subtractions.</a:t>
            </a:r>
          </a:p>
        </p:txBody>
      </p:sp>
      <p:sp>
        <p:nvSpPr>
          <p:cNvPr id="7" name="TextBox 8">
            <a:extLst>
              <a:ext uri="{FF2B5EF4-FFF2-40B4-BE49-F238E27FC236}">
                <a16:creationId xmlns:a16="http://schemas.microsoft.com/office/drawing/2014/main" id="{F2267ACB-233E-41BC-B01B-8F3DC45483E4}"/>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a:latin typeface="Century Gothic" panose="020B0502020202020204" pitchFamily="34" charset="0"/>
              </a:rPr>
              <a:t>© Classroom Secrets Limited 2018</a:t>
            </a:r>
          </a:p>
        </p:txBody>
      </p:sp>
      <p:graphicFrame>
        <p:nvGraphicFramePr>
          <p:cNvPr id="6" name="Table 5">
            <a:extLst>
              <a:ext uri="{FF2B5EF4-FFF2-40B4-BE49-F238E27FC236}">
                <a16:creationId xmlns:a16="http://schemas.microsoft.com/office/drawing/2014/main" id="{683945FE-1F75-4937-9478-648D9E306F55}"/>
              </a:ext>
            </a:extLst>
          </p:cNvPr>
          <p:cNvGraphicFramePr>
            <a:graphicFrameLocks noGrp="1"/>
          </p:cNvGraphicFramePr>
          <p:nvPr/>
        </p:nvGraphicFramePr>
        <p:xfrm>
          <a:off x="1553657" y="1443578"/>
          <a:ext cx="720000" cy="720000"/>
        </p:xfrm>
        <a:graphic>
          <a:graphicData uri="http://schemas.openxmlformats.org/drawingml/2006/table">
            <a:tbl>
              <a:tblPr firstRow="1" bandRow="1">
                <a:tableStyleId>{5940675A-B579-460E-94D1-54222C63F5DA}</a:tableStyleId>
              </a:tblPr>
              <a:tblGrid>
                <a:gridCol w="720000">
                  <a:extLst>
                    <a:ext uri="{9D8B030D-6E8A-4147-A177-3AD203B41FA5}">
                      <a16:colId xmlns:a16="http://schemas.microsoft.com/office/drawing/2014/main" val="1640652226"/>
                    </a:ext>
                  </a:extLst>
                </a:gridCol>
              </a:tblGrid>
              <a:tr h="720000">
                <a:tc>
                  <a:txBody>
                    <a:bodyPr/>
                    <a:lstStyle/>
                    <a:p>
                      <a:pPr algn="ctr"/>
                      <a:r>
                        <a:rPr lang="en-GB" sz="3200" b="1">
                          <a:latin typeface="Century Gothic" panose="020B0502020202020204" pitchFamily="34" charset="0"/>
                        </a:rPr>
                        <a:t>8</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7331538"/>
                  </a:ext>
                </a:extLst>
              </a:tr>
            </a:tbl>
          </a:graphicData>
        </a:graphic>
      </p:graphicFrame>
      <p:graphicFrame>
        <p:nvGraphicFramePr>
          <p:cNvPr id="9" name="Table 8">
            <a:extLst>
              <a:ext uri="{FF2B5EF4-FFF2-40B4-BE49-F238E27FC236}">
                <a16:creationId xmlns:a16="http://schemas.microsoft.com/office/drawing/2014/main" id="{B2FABE58-7B7E-4395-B6B5-1582EC9F12C4}"/>
              </a:ext>
            </a:extLst>
          </p:cNvPr>
          <p:cNvGraphicFramePr>
            <a:graphicFrameLocks noGrp="1"/>
          </p:cNvGraphicFramePr>
          <p:nvPr/>
        </p:nvGraphicFramePr>
        <p:xfrm>
          <a:off x="2627026" y="1443578"/>
          <a:ext cx="720000" cy="720000"/>
        </p:xfrm>
        <a:graphic>
          <a:graphicData uri="http://schemas.openxmlformats.org/drawingml/2006/table">
            <a:tbl>
              <a:tblPr firstRow="1" bandRow="1">
                <a:tableStyleId>{5940675A-B579-460E-94D1-54222C63F5DA}</a:tableStyleId>
              </a:tblPr>
              <a:tblGrid>
                <a:gridCol w="720000">
                  <a:extLst>
                    <a:ext uri="{9D8B030D-6E8A-4147-A177-3AD203B41FA5}">
                      <a16:colId xmlns:a16="http://schemas.microsoft.com/office/drawing/2014/main" val="1640652226"/>
                    </a:ext>
                  </a:extLst>
                </a:gridCol>
              </a:tblGrid>
              <a:tr h="720000">
                <a:tc>
                  <a:txBody>
                    <a:bodyPr/>
                    <a:lstStyle/>
                    <a:p>
                      <a:pPr algn="ctr"/>
                      <a:r>
                        <a:rPr lang="en-GB" sz="3200" b="1">
                          <a:latin typeface="Century Gothic" panose="020B0502020202020204" pitchFamily="34" charset="0"/>
                        </a:rPr>
                        <a:t>26</a:t>
                      </a:r>
                    </a:p>
                  </a:txBody>
                  <a:tcPr marL="0" marR="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7331538"/>
                  </a:ext>
                </a:extLst>
              </a:tr>
            </a:tbl>
          </a:graphicData>
        </a:graphic>
      </p:graphicFrame>
      <p:graphicFrame>
        <p:nvGraphicFramePr>
          <p:cNvPr id="10" name="Table 9">
            <a:extLst>
              <a:ext uri="{FF2B5EF4-FFF2-40B4-BE49-F238E27FC236}">
                <a16:creationId xmlns:a16="http://schemas.microsoft.com/office/drawing/2014/main" id="{8622970B-DDC6-4B9A-9D13-AFBD77D1C778}"/>
              </a:ext>
            </a:extLst>
          </p:cNvPr>
          <p:cNvGraphicFramePr>
            <a:graphicFrameLocks noGrp="1"/>
          </p:cNvGraphicFramePr>
          <p:nvPr/>
        </p:nvGraphicFramePr>
        <p:xfrm>
          <a:off x="4773764" y="1443578"/>
          <a:ext cx="720000" cy="720000"/>
        </p:xfrm>
        <a:graphic>
          <a:graphicData uri="http://schemas.openxmlformats.org/drawingml/2006/table">
            <a:tbl>
              <a:tblPr firstRow="1" bandRow="1">
                <a:tableStyleId>{5940675A-B579-460E-94D1-54222C63F5DA}</a:tableStyleId>
              </a:tblPr>
              <a:tblGrid>
                <a:gridCol w="720000">
                  <a:extLst>
                    <a:ext uri="{9D8B030D-6E8A-4147-A177-3AD203B41FA5}">
                      <a16:colId xmlns:a16="http://schemas.microsoft.com/office/drawing/2014/main" val="1640652226"/>
                    </a:ext>
                  </a:extLst>
                </a:gridCol>
              </a:tblGrid>
              <a:tr h="720000">
                <a:tc>
                  <a:txBody>
                    <a:bodyPr/>
                    <a:lstStyle/>
                    <a:p>
                      <a:pPr algn="ctr"/>
                      <a:r>
                        <a:rPr lang="en-GB" sz="3200" b="1">
                          <a:latin typeface="Century Gothic" panose="020B0502020202020204" pitchFamily="34" charset="0"/>
                        </a:rPr>
                        <a:t>27</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7331538"/>
                  </a:ext>
                </a:extLst>
              </a:tr>
            </a:tbl>
          </a:graphicData>
        </a:graphic>
      </p:graphicFrame>
      <p:graphicFrame>
        <p:nvGraphicFramePr>
          <p:cNvPr id="11" name="Table 10">
            <a:extLst>
              <a:ext uri="{FF2B5EF4-FFF2-40B4-BE49-F238E27FC236}">
                <a16:creationId xmlns:a16="http://schemas.microsoft.com/office/drawing/2014/main" id="{C6D4F17E-2BAD-4B97-A4EC-83DB656DB8C5}"/>
              </a:ext>
            </a:extLst>
          </p:cNvPr>
          <p:cNvGraphicFramePr>
            <a:graphicFrameLocks noGrp="1"/>
          </p:cNvGraphicFramePr>
          <p:nvPr/>
        </p:nvGraphicFramePr>
        <p:xfrm>
          <a:off x="5847133" y="1443578"/>
          <a:ext cx="720000" cy="720000"/>
        </p:xfrm>
        <a:graphic>
          <a:graphicData uri="http://schemas.openxmlformats.org/drawingml/2006/table">
            <a:tbl>
              <a:tblPr firstRow="1" bandRow="1">
                <a:tableStyleId>{5940675A-B579-460E-94D1-54222C63F5DA}</a:tableStyleId>
              </a:tblPr>
              <a:tblGrid>
                <a:gridCol w="720000">
                  <a:extLst>
                    <a:ext uri="{9D8B030D-6E8A-4147-A177-3AD203B41FA5}">
                      <a16:colId xmlns:a16="http://schemas.microsoft.com/office/drawing/2014/main" val="1640652226"/>
                    </a:ext>
                  </a:extLst>
                </a:gridCol>
              </a:tblGrid>
              <a:tr h="720000">
                <a:tc>
                  <a:txBody>
                    <a:bodyPr/>
                    <a:lstStyle/>
                    <a:p>
                      <a:pPr algn="ctr"/>
                      <a:r>
                        <a:rPr lang="en-GB" sz="3200" b="1">
                          <a:latin typeface="Century Gothic" panose="020B0502020202020204" pitchFamily="34" charset="0"/>
                        </a:rPr>
                        <a:t>29</a:t>
                      </a:r>
                    </a:p>
                  </a:txBody>
                  <a:tcPr marL="0" marR="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7331538"/>
                  </a:ext>
                </a:extLst>
              </a:tr>
            </a:tbl>
          </a:graphicData>
        </a:graphic>
      </p:graphicFrame>
      <p:graphicFrame>
        <p:nvGraphicFramePr>
          <p:cNvPr id="12" name="Table 11">
            <a:extLst>
              <a:ext uri="{FF2B5EF4-FFF2-40B4-BE49-F238E27FC236}">
                <a16:creationId xmlns:a16="http://schemas.microsoft.com/office/drawing/2014/main" id="{5E140882-D238-4D09-A99D-9A27883A5C7B}"/>
              </a:ext>
            </a:extLst>
          </p:cNvPr>
          <p:cNvGraphicFramePr>
            <a:graphicFrameLocks noGrp="1"/>
          </p:cNvGraphicFramePr>
          <p:nvPr/>
        </p:nvGraphicFramePr>
        <p:xfrm>
          <a:off x="6920501" y="1443578"/>
          <a:ext cx="720000" cy="720000"/>
        </p:xfrm>
        <a:graphic>
          <a:graphicData uri="http://schemas.openxmlformats.org/drawingml/2006/table">
            <a:tbl>
              <a:tblPr firstRow="1" bandRow="1">
                <a:tableStyleId>{5940675A-B579-460E-94D1-54222C63F5DA}</a:tableStyleId>
              </a:tblPr>
              <a:tblGrid>
                <a:gridCol w="720000">
                  <a:extLst>
                    <a:ext uri="{9D8B030D-6E8A-4147-A177-3AD203B41FA5}">
                      <a16:colId xmlns:a16="http://schemas.microsoft.com/office/drawing/2014/main" val="1640652226"/>
                    </a:ext>
                  </a:extLst>
                </a:gridCol>
              </a:tblGrid>
              <a:tr h="720000">
                <a:tc>
                  <a:txBody>
                    <a:bodyPr/>
                    <a:lstStyle/>
                    <a:p>
                      <a:pPr algn="ctr"/>
                      <a:r>
                        <a:rPr lang="en-GB" sz="3200" b="1">
                          <a:latin typeface="Century Gothic" panose="020B0502020202020204" pitchFamily="34" charset="0"/>
                        </a:rPr>
                        <a:t>9</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7331538"/>
                  </a:ext>
                </a:extLst>
              </a:tr>
            </a:tbl>
          </a:graphicData>
        </a:graphic>
      </p:graphicFrame>
      <p:graphicFrame>
        <p:nvGraphicFramePr>
          <p:cNvPr id="13" name="Table 12">
            <a:extLst>
              <a:ext uri="{FF2B5EF4-FFF2-40B4-BE49-F238E27FC236}">
                <a16:creationId xmlns:a16="http://schemas.microsoft.com/office/drawing/2014/main" id="{D62B2C23-3176-4703-9603-21DA5B996E61}"/>
              </a:ext>
            </a:extLst>
          </p:cNvPr>
          <p:cNvGraphicFramePr>
            <a:graphicFrameLocks noGrp="1"/>
          </p:cNvGraphicFramePr>
          <p:nvPr/>
        </p:nvGraphicFramePr>
        <p:xfrm>
          <a:off x="3700395" y="1443578"/>
          <a:ext cx="720000" cy="720000"/>
        </p:xfrm>
        <a:graphic>
          <a:graphicData uri="http://schemas.openxmlformats.org/drawingml/2006/table">
            <a:tbl>
              <a:tblPr firstRow="1" bandRow="1">
                <a:tableStyleId>{5940675A-B579-460E-94D1-54222C63F5DA}</a:tableStyleId>
              </a:tblPr>
              <a:tblGrid>
                <a:gridCol w="720000">
                  <a:extLst>
                    <a:ext uri="{9D8B030D-6E8A-4147-A177-3AD203B41FA5}">
                      <a16:colId xmlns:a16="http://schemas.microsoft.com/office/drawing/2014/main" val="1640652226"/>
                    </a:ext>
                  </a:extLst>
                </a:gridCol>
              </a:tblGrid>
              <a:tr h="720000">
                <a:tc>
                  <a:txBody>
                    <a:bodyPr/>
                    <a:lstStyle/>
                    <a:p>
                      <a:pPr algn="ctr"/>
                      <a:r>
                        <a:rPr lang="en-GB" sz="3200" b="1">
                          <a:latin typeface="Century Gothic" panose="020B0502020202020204" pitchFamily="34" charset="0"/>
                        </a:rPr>
                        <a:t>6</a:t>
                      </a:r>
                    </a:p>
                  </a:txBody>
                  <a:tcPr marL="0" marR="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7331538"/>
                  </a:ext>
                </a:extLst>
              </a:tr>
            </a:tbl>
          </a:graphicData>
        </a:graphic>
      </p:graphicFrame>
      <p:graphicFrame>
        <p:nvGraphicFramePr>
          <p:cNvPr id="14" name="Table 13">
            <a:extLst>
              <a:ext uri="{FF2B5EF4-FFF2-40B4-BE49-F238E27FC236}">
                <a16:creationId xmlns:a16="http://schemas.microsoft.com/office/drawing/2014/main" id="{E326674F-EA7A-4F55-8F78-387248811865}"/>
              </a:ext>
            </a:extLst>
          </p:cNvPr>
          <p:cNvGraphicFramePr>
            <a:graphicFrameLocks noGrp="1"/>
          </p:cNvGraphicFramePr>
          <p:nvPr/>
        </p:nvGraphicFramePr>
        <p:xfrm>
          <a:off x="2627026" y="2513031"/>
          <a:ext cx="3882036" cy="2482964"/>
        </p:xfrm>
        <a:graphic>
          <a:graphicData uri="http://schemas.openxmlformats.org/drawingml/2006/table">
            <a:tbl>
              <a:tblPr firstRow="1" bandRow="1">
                <a:tableStyleId>{5940675A-B579-460E-94D1-54222C63F5DA}</a:tableStyleId>
              </a:tblPr>
              <a:tblGrid>
                <a:gridCol w="1941018">
                  <a:extLst>
                    <a:ext uri="{9D8B030D-6E8A-4147-A177-3AD203B41FA5}">
                      <a16:colId xmlns:a16="http://schemas.microsoft.com/office/drawing/2014/main" val="4080042578"/>
                    </a:ext>
                  </a:extLst>
                </a:gridCol>
                <a:gridCol w="1941018">
                  <a:extLst>
                    <a:ext uri="{9D8B030D-6E8A-4147-A177-3AD203B41FA5}">
                      <a16:colId xmlns:a16="http://schemas.microsoft.com/office/drawing/2014/main" val="4255440324"/>
                    </a:ext>
                  </a:extLst>
                </a:gridCol>
              </a:tblGrid>
              <a:tr h="448716">
                <a:tc>
                  <a:txBody>
                    <a:bodyPr/>
                    <a:lstStyle/>
                    <a:p>
                      <a:pPr algn="ctr"/>
                      <a:r>
                        <a:rPr lang="en-GB" sz="2000" b="1">
                          <a:latin typeface="Century Gothic" panose="020B0502020202020204" pitchFamily="34" charset="0"/>
                        </a:rPr>
                        <a:t>T</a:t>
                      </a:r>
                    </a:p>
                  </a:txBody>
                  <a:tcPr marL="110644" marR="110644" marT="55321" marB="55321"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GB" sz="2000" b="1">
                          <a:latin typeface="Century Gothic" panose="020B0502020202020204" pitchFamily="34" charset="0"/>
                        </a:rPr>
                        <a:t>O</a:t>
                      </a:r>
                    </a:p>
                  </a:txBody>
                  <a:tcPr marL="110644" marR="110644" marT="55321" marB="55321"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5659864"/>
                  </a:ext>
                </a:extLst>
              </a:tr>
              <a:tr h="2034248">
                <a:tc>
                  <a:txBody>
                    <a:bodyPr/>
                    <a:lstStyle/>
                    <a:p>
                      <a:pPr algn="ctr"/>
                      <a:endParaRPr lang="en-GB" sz="2000" b="1">
                        <a:latin typeface="Century Gothic" panose="020B0502020202020204" pitchFamily="34" charset="0"/>
                      </a:endParaRPr>
                    </a:p>
                    <a:p>
                      <a:pPr algn="ctr"/>
                      <a:endParaRPr lang="en-GB" sz="2000" b="1">
                        <a:latin typeface="Century Gothic" panose="020B0502020202020204" pitchFamily="34" charset="0"/>
                      </a:endParaRPr>
                    </a:p>
                    <a:p>
                      <a:pPr algn="ctr"/>
                      <a:endParaRPr lang="en-GB" sz="2000" b="1">
                        <a:latin typeface="Century Gothic" panose="020B0502020202020204" pitchFamily="34" charset="0"/>
                      </a:endParaRPr>
                    </a:p>
                    <a:p>
                      <a:pPr algn="ctr"/>
                      <a:endParaRPr lang="en-GB" sz="2000" b="1">
                        <a:latin typeface="Century Gothic" panose="020B0502020202020204" pitchFamily="34" charset="0"/>
                      </a:endParaRPr>
                    </a:p>
                    <a:p>
                      <a:pPr algn="ctr"/>
                      <a:endParaRPr lang="en-GB" sz="2000" b="1">
                        <a:latin typeface="Century Gothic" panose="020B0502020202020204" pitchFamily="34" charset="0"/>
                      </a:endParaRPr>
                    </a:p>
                    <a:p>
                      <a:pPr algn="ctr"/>
                      <a:endParaRPr lang="en-GB" sz="2000" b="1">
                        <a:latin typeface="Century Gothic" panose="020B0502020202020204" pitchFamily="34" charset="0"/>
                      </a:endParaRPr>
                    </a:p>
                  </a:txBody>
                  <a:tcPr marL="110644" marR="110644" marT="55321" marB="55321"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n-GB" sz="2000" b="1">
                        <a:latin typeface="Century Gothic" panose="020B0502020202020204" pitchFamily="34" charset="0"/>
                      </a:endParaRPr>
                    </a:p>
                  </a:txBody>
                  <a:tcPr marL="110644" marR="110644" marT="55321" marB="55321"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1408710"/>
                  </a:ext>
                </a:extLst>
              </a:tr>
            </a:tbl>
          </a:graphicData>
        </a:graphic>
      </p:graphicFrame>
      <p:sp>
        <p:nvSpPr>
          <p:cNvPr id="15" name="Oval 14">
            <a:extLst>
              <a:ext uri="{FF2B5EF4-FFF2-40B4-BE49-F238E27FC236}">
                <a16:creationId xmlns:a16="http://schemas.microsoft.com/office/drawing/2014/main" id="{C55A561C-9A53-4B1F-B295-0B28FD04925A}"/>
              </a:ext>
            </a:extLst>
          </p:cNvPr>
          <p:cNvSpPr/>
          <p:nvPr/>
        </p:nvSpPr>
        <p:spPr>
          <a:xfrm>
            <a:off x="2763288" y="3113091"/>
            <a:ext cx="291356" cy="291357"/>
          </a:xfrm>
          <a:prstGeom prst="ellipse">
            <a:avLst/>
          </a:prstGeom>
          <a:solidFill>
            <a:schemeClr val="accent6">
              <a:lumMod val="40000"/>
              <a:lumOff val="60000"/>
            </a:schemeClr>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a:extLst>
              <a:ext uri="{FF2B5EF4-FFF2-40B4-BE49-F238E27FC236}">
                <a16:creationId xmlns:a16="http://schemas.microsoft.com/office/drawing/2014/main" id="{1B815067-1062-487C-8F8E-B52D960E3358}"/>
              </a:ext>
            </a:extLst>
          </p:cNvPr>
          <p:cNvSpPr/>
          <p:nvPr/>
        </p:nvSpPr>
        <p:spPr>
          <a:xfrm>
            <a:off x="4139399" y="3113091"/>
            <a:ext cx="291356" cy="291357"/>
          </a:xfrm>
          <a:prstGeom prst="ellipse">
            <a:avLst/>
          </a:prstGeom>
          <a:solidFill>
            <a:schemeClr val="accent6">
              <a:lumMod val="40000"/>
              <a:lumOff val="60000"/>
            </a:schemeClr>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a:extLst>
              <a:ext uri="{FF2B5EF4-FFF2-40B4-BE49-F238E27FC236}">
                <a16:creationId xmlns:a16="http://schemas.microsoft.com/office/drawing/2014/main" id="{A68D4255-0332-4F0A-8A69-4623CB19E2AA}"/>
              </a:ext>
            </a:extLst>
          </p:cNvPr>
          <p:cNvSpPr/>
          <p:nvPr/>
        </p:nvSpPr>
        <p:spPr>
          <a:xfrm>
            <a:off x="3451344" y="3113091"/>
            <a:ext cx="291356" cy="291357"/>
          </a:xfrm>
          <a:prstGeom prst="ellipse">
            <a:avLst/>
          </a:prstGeom>
          <a:solidFill>
            <a:schemeClr val="accent6">
              <a:lumMod val="40000"/>
              <a:lumOff val="60000"/>
            </a:schemeClr>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a:extLst>
              <a:ext uri="{FF2B5EF4-FFF2-40B4-BE49-F238E27FC236}">
                <a16:creationId xmlns:a16="http://schemas.microsoft.com/office/drawing/2014/main" id="{16F461D4-8B13-4413-AD46-D7D286D29F9F}"/>
              </a:ext>
            </a:extLst>
          </p:cNvPr>
          <p:cNvSpPr/>
          <p:nvPr/>
        </p:nvSpPr>
        <p:spPr>
          <a:xfrm>
            <a:off x="5057544" y="3550847"/>
            <a:ext cx="291356" cy="291357"/>
          </a:xfrm>
          <a:prstGeom prst="ellipse">
            <a:avLst/>
          </a:prstGeom>
          <a:solidFill>
            <a:schemeClr val="accent1">
              <a:lumMod val="40000"/>
              <a:lumOff val="6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a:extLst>
              <a:ext uri="{FF2B5EF4-FFF2-40B4-BE49-F238E27FC236}">
                <a16:creationId xmlns:a16="http://schemas.microsoft.com/office/drawing/2014/main" id="{0CAD0F76-96E2-432A-BEE3-35D448B48E70}"/>
              </a:ext>
            </a:extLst>
          </p:cNvPr>
          <p:cNvSpPr/>
          <p:nvPr/>
        </p:nvSpPr>
        <p:spPr>
          <a:xfrm>
            <a:off x="5745600" y="3550847"/>
            <a:ext cx="291356" cy="291357"/>
          </a:xfrm>
          <a:prstGeom prst="ellipse">
            <a:avLst/>
          </a:prstGeom>
          <a:solidFill>
            <a:schemeClr val="accent1">
              <a:lumMod val="40000"/>
              <a:lumOff val="6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a:extLst>
              <a:ext uri="{FF2B5EF4-FFF2-40B4-BE49-F238E27FC236}">
                <a16:creationId xmlns:a16="http://schemas.microsoft.com/office/drawing/2014/main" id="{D015B61D-E35A-4D34-9B0E-809A50AA8568}"/>
              </a:ext>
            </a:extLst>
          </p:cNvPr>
          <p:cNvSpPr/>
          <p:nvPr/>
        </p:nvSpPr>
        <p:spPr>
          <a:xfrm>
            <a:off x="4709102" y="3113091"/>
            <a:ext cx="291356" cy="291357"/>
          </a:xfrm>
          <a:prstGeom prst="ellipse">
            <a:avLst/>
          </a:prstGeom>
          <a:solidFill>
            <a:schemeClr val="accent1">
              <a:lumMod val="40000"/>
              <a:lumOff val="6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a:extLst>
              <a:ext uri="{FF2B5EF4-FFF2-40B4-BE49-F238E27FC236}">
                <a16:creationId xmlns:a16="http://schemas.microsoft.com/office/drawing/2014/main" id="{B97E2C5B-4F81-4378-AE83-8504E279CAAB}"/>
              </a:ext>
            </a:extLst>
          </p:cNvPr>
          <p:cNvSpPr/>
          <p:nvPr/>
        </p:nvSpPr>
        <p:spPr>
          <a:xfrm>
            <a:off x="6085213" y="3113091"/>
            <a:ext cx="291356" cy="291357"/>
          </a:xfrm>
          <a:prstGeom prst="ellipse">
            <a:avLst/>
          </a:prstGeom>
          <a:solidFill>
            <a:schemeClr val="accent1">
              <a:lumMod val="40000"/>
              <a:lumOff val="6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a:extLst>
              <a:ext uri="{FF2B5EF4-FFF2-40B4-BE49-F238E27FC236}">
                <a16:creationId xmlns:a16="http://schemas.microsoft.com/office/drawing/2014/main" id="{1E8060DA-6394-421A-B013-240CA1F2198C}"/>
              </a:ext>
            </a:extLst>
          </p:cNvPr>
          <p:cNvSpPr/>
          <p:nvPr/>
        </p:nvSpPr>
        <p:spPr>
          <a:xfrm>
            <a:off x="5397158" y="3113091"/>
            <a:ext cx="291356" cy="291357"/>
          </a:xfrm>
          <a:prstGeom prst="ellipse">
            <a:avLst/>
          </a:prstGeom>
          <a:solidFill>
            <a:schemeClr val="accent1">
              <a:lumMod val="40000"/>
              <a:lumOff val="6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25" name="Table 24">
            <a:extLst>
              <a:ext uri="{FF2B5EF4-FFF2-40B4-BE49-F238E27FC236}">
                <a16:creationId xmlns:a16="http://schemas.microsoft.com/office/drawing/2014/main" id="{3AFC741A-6BDB-4F0C-AEEB-303D56D22243}"/>
              </a:ext>
            </a:extLst>
          </p:cNvPr>
          <p:cNvGraphicFramePr>
            <a:graphicFrameLocks noGrp="1"/>
          </p:cNvGraphicFramePr>
          <p:nvPr/>
        </p:nvGraphicFramePr>
        <p:xfrm>
          <a:off x="2763288" y="5345448"/>
          <a:ext cx="3600000" cy="720000"/>
        </p:xfrm>
        <a:graphic>
          <a:graphicData uri="http://schemas.openxmlformats.org/drawingml/2006/table">
            <a:tbl>
              <a:tblPr firstRow="1" bandRow="1">
                <a:tableStyleId>{5940675A-B579-460E-94D1-54222C63F5DA}</a:tableStyleId>
              </a:tblPr>
              <a:tblGrid>
                <a:gridCol w="720000">
                  <a:extLst>
                    <a:ext uri="{9D8B030D-6E8A-4147-A177-3AD203B41FA5}">
                      <a16:colId xmlns:a16="http://schemas.microsoft.com/office/drawing/2014/main" val="2427297708"/>
                    </a:ext>
                  </a:extLst>
                </a:gridCol>
                <a:gridCol w="720000">
                  <a:extLst>
                    <a:ext uri="{9D8B030D-6E8A-4147-A177-3AD203B41FA5}">
                      <a16:colId xmlns:a16="http://schemas.microsoft.com/office/drawing/2014/main" val="816473549"/>
                    </a:ext>
                  </a:extLst>
                </a:gridCol>
                <a:gridCol w="720000">
                  <a:extLst>
                    <a:ext uri="{9D8B030D-6E8A-4147-A177-3AD203B41FA5}">
                      <a16:colId xmlns:a16="http://schemas.microsoft.com/office/drawing/2014/main" val="3549909532"/>
                    </a:ext>
                  </a:extLst>
                </a:gridCol>
                <a:gridCol w="720000">
                  <a:extLst>
                    <a:ext uri="{9D8B030D-6E8A-4147-A177-3AD203B41FA5}">
                      <a16:colId xmlns:a16="http://schemas.microsoft.com/office/drawing/2014/main" val="960334259"/>
                    </a:ext>
                  </a:extLst>
                </a:gridCol>
                <a:gridCol w="720000">
                  <a:extLst>
                    <a:ext uri="{9D8B030D-6E8A-4147-A177-3AD203B41FA5}">
                      <a16:colId xmlns:a16="http://schemas.microsoft.com/office/drawing/2014/main" val="830201329"/>
                    </a:ext>
                  </a:extLst>
                </a:gridCol>
              </a:tblGrid>
              <a:tr h="720000">
                <a:tc>
                  <a:txBody>
                    <a:bodyPr/>
                    <a:lstStyle/>
                    <a:p>
                      <a:pPr algn="ctr"/>
                      <a:r>
                        <a:rPr lang="en-GB" sz="3200" b="1">
                          <a:latin typeface="Century Gothic" panose="020B0502020202020204" pitchFamily="34" charset="0"/>
                        </a:rPr>
                        <a:t>35</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GB" sz="3200" b="1">
                          <a:latin typeface="Century Gothic" panose="020B0502020202020204" pitchFamily="34" charset="0"/>
                        </a:rPr>
                        <a:t>–</a:t>
                      </a:r>
                    </a:p>
                  </a:txBody>
                  <a:tcPr anchor="ctr">
                    <a:lnL w="12700" cmpd="sng">
                      <a:noFill/>
                    </a:lnL>
                    <a:lnR w="28575"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endParaRPr lang="en-GB" sz="3200" b="1">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3200" b="1">
                          <a:latin typeface="Century Gothic" panose="020B0502020202020204" pitchFamily="34" charset="0"/>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3200" b="1">
                        <a:latin typeface="Century Gothic" panose="020B0502020202020204" pitchFamily="34" charset="0"/>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43078251"/>
                  </a:ext>
                </a:extLst>
              </a:tr>
            </a:tbl>
          </a:graphicData>
        </a:graphic>
      </p:graphicFrame>
      <p:sp>
        <p:nvSpPr>
          <p:cNvPr id="2" name="TextBox 1">
            <a:extLst>
              <a:ext uri="{FF2B5EF4-FFF2-40B4-BE49-F238E27FC236}">
                <a16:creationId xmlns:a16="http://schemas.microsoft.com/office/drawing/2014/main" id="{B9B5B643-4E29-48D2-A7F8-D3E465BC67EE}"/>
              </a:ext>
            </a:extLst>
          </p:cNvPr>
          <p:cNvSpPr txBox="1"/>
          <p:nvPr/>
        </p:nvSpPr>
        <p:spPr>
          <a:xfrm>
            <a:off x="330908" y="2484881"/>
            <a:ext cx="2240514" cy="2554545"/>
          </a:xfrm>
          <a:prstGeom prst="rect">
            <a:avLst/>
          </a:prstGeom>
          <a:noFill/>
        </p:spPr>
        <p:txBody>
          <a:bodyPr wrap="square" rtlCol="0">
            <a:spAutoFit/>
          </a:bodyPr>
          <a:lstStyle/>
          <a:p>
            <a:pPr algn="ctr"/>
            <a:r>
              <a:rPr lang="en-GB" sz="3200" b="1">
                <a:solidFill>
                  <a:srgbClr val="FF0000"/>
                </a:solidFill>
                <a:latin typeface="Century Gothic" panose="020B0502020202020204" pitchFamily="34" charset="0"/>
              </a:rPr>
              <a:t>35 – 8 = 27</a:t>
            </a:r>
          </a:p>
          <a:p>
            <a:pPr algn="ctr"/>
            <a:endParaRPr lang="en-GB" sz="3200" b="1">
              <a:solidFill>
                <a:srgbClr val="FF0000"/>
              </a:solidFill>
              <a:latin typeface="Century Gothic" panose="020B0502020202020204" pitchFamily="34" charset="0"/>
            </a:endParaRPr>
          </a:p>
          <a:p>
            <a:pPr algn="ctr"/>
            <a:r>
              <a:rPr lang="en-GB" sz="3200" b="1">
                <a:solidFill>
                  <a:srgbClr val="FF0000"/>
                </a:solidFill>
                <a:latin typeface="Century Gothic" panose="020B0502020202020204" pitchFamily="34" charset="0"/>
              </a:rPr>
              <a:t>35 – 6 = 29</a:t>
            </a:r>
          </a:p>
          <a:p>
            <a:pPr algn="ctr"/>
            <a:endParaRPr lang="en-GB" sz="3200" b="1">
              <a:solidFill>
                <a:srgbClr val="FF0000"/>
              </a:solidFill>
              <a:latin typeface="Century Gothic" panose="020B0502020202020204" pitchFamily="34" charset="0"/>
            </a:endParaRPr>
          </a:p>
          <a:p>
            <a:pPr algn="ctr"/>
            <a:r>
              <a:rPr lang="en-GB" sz="3200" b="1">
                <a:solidFill>
                  <a:srgbClr val="FF0000"/>
                </a:solidFill>
                <a:latin typeface="Century Gothic" panose="020B0502020202020204" pitchFamily="34" charset="0"/>
              </a:rPr>
              <a:t>35 – 9 = 26</a:t>
            </a:r>
          </a:p>
        </p:txBody>
      </p:sp>
    </p:spTree>
    <p:extLst>
      <p:ext uri="{BB962C8B-B14F-4D97-AF65-F5344CB8AC3E}">
        <p14:creationId xmlns:p14="http://schemas.microsoft.com/office/powerpoint/2010/main" val="26639808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7" name="TextBox 8">
            <a:extLst>
              <a:ext uri="{FF2B5EF4-FFF2-40B4-BE49-F238E27FC236}">
                <a16:creationId xmlns:a16="http://schemas.microsoft.com/office/drawing/2014/main" id="{84B107DC-B90C-4A45-B422-BA8DE29C2552}"/>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a:latin typeface="Century Gothic" panose="020B0502020202020204" pitchFamily="34" charset="0"/>
              </a:rPr>
              <a:t>© Classroom Secrets Limited 2018</a:t>
            </a:r>
          </a:p>
        </p:txBody>
      </p:sp>
      <p:pic>
        <p:nvPicPr>
          <p:cNvPr id="11" name="Picture 10">
            <a:extLst>
              <a:ext uri="{FF2B5EF4-FFF2-40B4-BE49-F238E27FC236}">
                <a16:creationId xmlns:a16="http://schemas.microsoft.com/office/drawing/2014/main" id="{78B639B1-846B-44AC-8557-684A2C55DC11}"/>
              </a:ext>
            </a:extLst>
          </p:cNvPr>
          <p:cNvPicPr>
            <a:picLocks noChangeAspect="1"/>
          </p:cNvPicPr>
          <p:nvPr/>
        </p:nvPicPr>
        <p:blipFill>
          <a:blip r:embed="rId4"/>
          <a:stretch>
            <a:fillRect/>
          </a:stretch>
        </p:blipFill>
        <p:spPr>
          <a:xfrm>
            <a:off x="115438" y="133726"/>
            <a:ext cx="8913124" cy="6322100"/>
          </a:xfrm>
          <a:prstGeom prst="rect">
            <a:avLst/>
          </a:prstGeom>
        </p:spPr>
      </p:pic>
      <p:sp>
        <p:nvSpPr>
          <p:cNvPr id="14" name="Rectangle 13">
            <a:extLst>
              <a:ext uri="{FF2B5EF4-FFF2-40B4-BE49-F238E27FC236}">
                <a16:creationId xmlns:a16="http://schemas.microsoft.com/office/drawing/2014/main" id="{D7623AFC-BF0E-46D3-B476-8BF6AEE70ABA}"/>
              </a:ext>
            </a:extLst>
          </p:cNvPr>
          <p:cNvSpPr/>
          <p:nvPr/>
        </p:nvSpPr>
        <p:spPr>
          <a:xfrm>
            <a:off x="275304" y="272387"/>
            <a:ext cx="8593393" cy="6057245"/>
          </a:xfrm>
          <a:prstGeom prst="rect">
            <a:avLst/>
          </a:prstGeom>
          <a:no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Reasoning 1</a:t>
            </a:r>
          </a:p>
          <a:p>
            <a:pPr lvl="0" algn="ctr"/>
            <a:endParaRPr lang="en-GB" sz="2000" b="1" u="sng" dirty="0">
              <a:solidFill>
                <a:schemeClr val="tx1"/>
              </a:solidFill>
              <a:latin typeface="Century Gothic" panose="020B0502020202020204" pitchFamily="34" charset="0"/>
            </a:endParaRPr>
          </a:p>
          <a:p>
            <a:pPr lvl="0"/>
            <a:r>
              <a:rPr lang="en-GB" sz="2000" b="1" dirty="0">
                <a:solidFill>
                  <a:schemeClr val="tx1"/>
                </a:solidFill>
                <a:latin typeface="Century Gothic" panose="020B0502020202020204" pitchFamily="34" charset="0"/>
              </a:rPr>
              <a:t>		Imran says,</a:t>
            </a: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lgn="ctr"/>
            <a:r>
              <a:rPr lang="en-GB" sz="2000" b="1" dirty="0">
                <a:solidFill>
                  <a:schemeClr val="tx1"/>
                </a:solidFill>
                <a:latin typeface="Century Gothic" panose="020B0502020202020204" pitchFamily="34" charset="0"/>
              </a:rPr>
              <a:t>Is he correct? Use the number line to prove it.</a:t>
            </a:r>
          </a:p>
          <a:p>
            <a:endParaRPr lang="en-GB" sz="2000" b="1" dirty="0">
              <a:solidFill>
                <a:schemeClr val="tx1"/>
              </a:solidFill>
              <a:latin typeface="Century Gothic" panose="020B0502020202020204" pitchFamily="34" charset="0"/>
            </a:endParaRPr>
          </a:p>
        </p:txBody>
      </p:sp>
      <p:sp>
        <p:nvSpPr>
          <p:cNvPr id="15" name="Speech Bubble: Rectangle with Corners Rounded 14">
            <a:extLst>
              <a:ext uri="{FF2B5EF4-FFF2-40B4-BE49-F238E27FC236}">
                <a16:creationId xmlns:a16="http://schemas.microsoft.com/office/drawing/2014/main" id="{661C00F6-5E68-49E3-BFFD-5D7A590FEF71}"/>
              </a:ext>
            </a:extLst>
          </p:cNvPr>
          <p:cNvSpPr/>
          <p:nvPr/>
        </p:nvSpPr>
        <p:spPr>
          <a:xfrm>
            <a:off x="3655078" y="1701837"/>
            <a:ext cx="2149440" cy="712844"/>
          </a:xfrm>
          <a:prstGeom prst="wedgeRoundRectCallout">
            <a:avLst>
              <a:gd name="adj1" fmla="val -39645"/>
              <a:gd name="adj2" fmla="val 63978"/>
              <a:gd name="adj3" fmla="val 16667"/>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2000" b="1" dirty="0">
                <a:solidFill>
                  <a:schemeClr val="tx1"/>
                </a:solidFill>
                <a:latin typeface="Century Gothic" panose="020B0502020202020204" pitchFamily="34" charset="0"/>
              </a:rPr>
              <a:t>76 – 8 = 66.</a:t>
            </a:r>
          </a:p>
        </p:txBody>
      </p:sp>
      <p:graphicFrame>
        <p:nvGraphicFramePr>
          <p:cNvPr id="16" name="Table 15">
            <a:extLst>
              <a:ext uri="{FF2B5EF4-FFF2-40B4-BE49-F238E27FC236}">
                <a16:creationId xmlns:a16="http://schemas.microsoft.com/office/drawing/2014/main" id="{27E45AD5-EEC4-44CF-B092-6647337720BE}"/>
              </a:ext>
            </a:extLst>
          </p:cNvPr>
          <p:cNvGraphicFramePr>
            <a:graphicFrameLocks noGrp="1"/>
          </p:cNvGraphicFramePr>
          <p:nvPr>
            <p:extLst>
              <p:ext uri="{D42A27DB-BD31-4B8C-83A1-F6EECF244321}">
                <p14:modId xmlns:p14="http://schemas.microsoft.com/office/powerpoint/2010/main" val="1326056727"/>
              </p:ext>
            </p:extLst>
          </p:nvPr>
        </p:nvGraphicFramePr>
        <p:xfrm>
          <a:off x="745769" y="4948161"/>
          <a:ext cx="7644747" cy="614629"/>
        </p:xfrm>
        <a:graphic>
          <a:graphicData uri="http://schemas.openxmlformats.org/drawingml/2006/table">
            <a:tbl>
              <a:tblPr firstRow="1" bandRow="1">
                <a:tableStyleId>{5940675A-B579-460E-94D1-54222C63F5DA}</a:tableStyleId>
              </a:tblPr>
              <a:tblGrid>
                <a:gridCol w="694977">
                  <a:extLst>
                    <a:ext uri="{9D8B030D-6E8A-4147-A177-3AD203B41FA5}">
                      <a16:colId xmlns:a16="http://schemas.microsoft.com/office/drawing/2014/main" val="2506276691"/>
                    </a:ext>
                  </a:extLst>
                </a:gridCol>
                <a:gridCol w="694977">
                  <a:extLst>
                    <a:ext uri="{9D8B030D-6E8A-4147-A177-3AD203B41FA5}">
                      <a16:colId xmlns:a16="http://schemas.microsoft.com/office/drawing/2014/main" val="1115702146"/>
                    </a:ext>
                  </a:extLst>
                </a:gridCol>
                <a:gridCol w="694977">
                  <a:extLst>
                    <a:ext uri="{9D8B030D-6E8A-4147-A177-3AD203B41FA5}">
                      <a16:colId xmlns:a16="http://schemas.microsoft.com/office/drawing/2014/main" val="1380783550"/>
                    </a:ext>
                  </a:extLst>
                </a:gridCol>
                <a:gridCol w="694977">
                  <a:extLst>
                    <a:ext uri="{9D8B030D-6E8A-4147-A177-3AD203B41FA5}">
                      <a16:colId xmlns:a16="http://schemas.microsoft.com/office/drawing/2014/main" val="15560653"/>
                    </a:ext>
                  </a:extLst>
                </a:gridCol>
                <a:gridCol w="694977">
                  <a:extLst>
                    <a:ext uri="{9D8B030D-6E8A-4147-A177-3AD203B41FA5}">
                      <a16:colId xmlns:a16="http://schemas.microsoft.com/office/drawing/2014/main" val="4278303980"/>
                    </a:ext>
                  </a:extLst>
                </a:gridCol>
                <a:gridCol w="694977">
                  <a:extLst>
                    <a:ext uri="{9D8B030D-6E8A-4147-A177-3AD203B41FA5}">
                      <a16:colId xmlns:a16="http://schemas.microsoft.com/office/drawing/2014/main" val="2663938548"/>
                    </a:ext>
                  </a:extLst>
                </a:gridCol>
                <a:gridCol w="694977">
                  <a:extLst>
                    <a:ext uri="{9D8B030D-6E8A-4147-A177-3AD203B41FA5}">
                      <a16:colId xmlns:a16="http://schemas.microsoft.com/office/drawing/2014/main" val="3199749181"/>
                    </a:ext>
                  </a:extLst>
                </a:gridCol>
                <a:gridCol w="694977">
                  <a:extLst>
                    <a:ext uri="{9D8B030D-6E8A-4147-A177-3AD203B41FA5}">
                      <a16:colId xmlns:a16="http://schemas.microsoft.com/office/drawing/2014/main" val="7669095"/>
                    </a:ext>
                  </a:extLst>
                </a:gridCol>
                <a:gridCol w="694977">
                  <a:extLst>
                    <a:ext uri="{9D8B030D-6E8A-4147-A177-3AD203B41FA5}">
                      <a16:colId xmlns:a16="http://schemas.microsoft.com/office/drawing/2014/main" val="1564630982"/>
                    </a:ext>
                  </a:extLst>
                </a:gridCol>
                <a:gridCol w="694977">
                  <a:extLst>
                    <a:ext uri="{9D8B030D-6E8A-4147-A177-3AD203B41FA5}">
                      <a16:colId xmlns:a16="http://schemas.microsoft.com/office/drawing/2014/main" val="3463767483"/>
                    </a:ext>
                  </a:extLst>
                </a:gridCol>
                <a:gridCol w="694977">
                  <a:extLst>
                    <a:ext uri="{9D8B030D-6E8A-4147-A177-3AD203B41FA5}">
                      <a16:colId xmlns:a16="http://schemas.microsoft.com/office/drawing/2014/main" val="666764947"/>
                    </a:ext>
                  </a:extLst>
                </a:gridCol>
              </a:tblGrid>
              <a:tr h="614629">
                <a:tc>
                  <a:txBody>
                    <a:bodyPr/>
                    <a:lstStyle/>
                    <a:p>
                      <a:pPr algn="ctr"/>
                      <a:r>
                        <a:rPr lang="en-US" sz="2000" b="1">
                          <a:latin typeface="Century Gothic" panose="020B0502020202020204" pitchFamily="34" charset="0"/>
                        </a:rPr>
                        <a:t>66</a:t>
                      </a:r>
                    </a:p>
                  </a:txBody>
                  <a:tcPr marL="0" marR="0" marT="0" marB="0">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000" b="1">
                          <a:latin typeface="Century Gothic" panose="020B0502020202020204" pitchFamily="34" charset="0"/>
                        </a:rPr>
                        <a:t>76</a:t>
                      </a: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38339690"/>
                  </a:ext>
                </a:extLst>
              </a:tr>
            </a:tbl>
          </a:graphicData>
        </a:graphic>
      </p:graphicFrame>
      <p:graphicFrame>
        <p:nvGraphicFramePr>
          <p:cNvPr id="17" name="Table 16">
            <a:extLst>
              <a:ext uri="{FF2B5EF4-FFF2-40B4-BE49-F238E27FC236}">
                <a16:creationId xmlns:a16="http://schemas.microsoft.com/office/drawing/2014/main" id="{E6AD6BFD-5AE3-420E-BC4A-61E4F5D9BF7E}"/>
              </a:ext>
            </a:extLst>
          </p:cNvPr>
          <p:cNvGraphicFramePr>
            <a:graphicFrameLocks noGrp="1"/>
          </p:cNvGraphicFramePr>
          <p:nvPr>
            <p:extLst>
              <p:ext uri="{D42A27DB-BD31-4B8C-83A1-F6EECF244321}">
                <p14:modId xmlns:p14="http://schemas.microsoft.com/office/powerpoint/2010/main" val="12851327"/>
              </p:ext>
            </p:extLst>
          </p:nvPr>
        </p:nvGraphicFramePr>
        <p:xfrm>
          <a:off x="1130241" y="4460253"/>
          <a:ext cx="6875790" cy="487819"/>
        </p:xfrm>
        <a:graphic>
          <a:graphicData uri="http://schemas.openxmlformats.org/drawingml/2006/table">
            <a:tbl>
              <a:tblPr firstRow="1" bandRow="1">
                <a:tableStyleId>{5940675A-B579-460E-94D1-54222C63F5DA}</a:tableStyleId>
              </a:tblPr>
              <a:tblGrid>
                <a:gridCol w="687579">
                  <a:extLst>
                    <a:ext uri="{9D8B030D-6E8A-4147-A177-3AD203B41FA5}">
                      <a16:colId xmlns:a16="http://schemas.microsoft.com/office/drawing/2014/main" val="1115702146"/>
                    </a:ext>
                  </a:extLst>
                </a:gridCol>
                <a:gridCol w="687579">
                  <a:extLst>
                    <a:ext uri="{9D8B030D-6E8A-4147-A177-3AD203B41FA5}">
                      <a16:colId xmlns:a16="http://schemas.microsoft.com/office/drawing/2014/main" val="1380783550"/>
                    </a:ext>
                  </a:extLst>
                </a:gridCol>
                <a:gridCol w="687579">
                  <a:extLst>
                    <a:ext uri="{9D8B030D-6E8A-4147-A177-3AD203B41FA5}">
                      <a16:colId xmlns:a16="http://schemas.microsoft.com/office/drawing/2014/main" val="15560653"/>
                    </a:ext>
                  </a:extLst>
                </a:gridCol>
                <a:gridCol w="687579">
                  <a:extLst>
                    <a:ext uri="{9D8B030D-6E8A-4147-A177-3AD203B41FA5}">
                      <a16:colId xmlns:a16="http://schemas.microsoft.com/office/drawing/2014/main" val="4278303980"/>
                    </a:ext>
                  </a:extLst>
                </a:gridCol>
                <a:gridCol w="687579">
                  <a:extLst>
                    <a:ext uri="{9D8B030D-6E8A-4147-A177-3AD203B41FA5}">
                      <a16:colId xmlns:a16="http://schemas.microsoft.com/office/drawing/2014/main" val="2663938548"/>
                    </a:ext>
                  </a:extLst>
                </a:gridCol>
                <a:gridCol w="687579">
                  <a:extLst>
                    <a:ext uri="{9D8B030D-6E8A-4147-A177-3AD203B41FA5}">
                      <a16:colId xmlns:a16="http://schemas.microsoft.com/office/drawing/2014/main" val="3199749181"/>
                    </a:ext>
                  </a:extLst>
                </a:gridCol>
                <a:gridCol w="687579">
                  <a:extLst>
                    <a:ext uri="{9D8B030D-6E8A-4147-A177-3AD203B41FA5}">
                      <a16:colId xmlns:a16="http://schemas.microsoft.com/office/drawing/2014/main" val="7669095"/>
                    </a:ext>
                  </a:extLst>
                </a:gridCol>
                <a:gridCol w="687579">
                  <a:extLst>
                    <a:ext uri="{9D8B030D-6E8A-4147-A177-3AD203B41FA5}">
                      <a16:colId xmlns:a16="http://schemas.microsoft.com/office/drawing/2014/main" val="1564630982"/>
                    </a:ext>
                  </a:extLst>
                </a:gridCol>
                <a:gridCol w="687579">
                  <a:extLst>
                    <a:ext uri="{9D8B030D-6E8A-4147-A177-3AD203B41FA5}">
                      <a16:colId xmlns:a16="http://schemas.microsoft.com/office/drawing/2014/main" val="1564660748"/>
                    </a:ext>
                  </a:extLst>
                </a:gridCol>
                <a:gridCol w="687579">
                  <a:extLst>
                    <a:ext uri="{9D8B030D-6E8A-4147-A177-3AD203B41FA5}">
                      <a16:colId xmlns:a16="http://schemas.microsoft.com/office/drawing/2014/main" val="2047101361"/>
                    </a:ext>
                  </a:extLst>
                </a:gridCol>
              </a:tblGrid>
              <a:tr h="123411">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38339690"/>
                  </a:ext>
                </a:extLst>
              </a:tr>
              <a:tr h="364408">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835336821"/>
                  </a:ext>
                </a:extLst>
              </a:tr>
            </a:tbl>
          </a:graphicData>
        </a:graphic>
      </p:graphicFrame>
    </p:spTree>
    <p:extLst>
      <p:ext uri="{BB962C8B-B14F-4D97-AF65-F5344CB8AC3E}">
        <p14:creationId xmlns:p14="http://schemas.microsoft.com/office/powerpoint/2010/main" val="40651039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7" name="TextBox 8">
            <a:extLst>
              <a:ext uri="{FF2B5EF4-FFF2-40B4-BE49-F238E27FC236}">
                <a16:creationId xmlns:a16="http://schemas.microsoft.com/office/drawing/2014/main" id="{84B107DC-B90C-4A45-B422-BA8DE29C2552}"/>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a:latin typeface="Century Gothic" panose="020B0502020202020204" pitchFamily="34" charset="0"/>
              </a:rPr>
              <a:t>© Classroom Secrets Limited 2018</a:t>
            </a:r>
          </a:p>
        </p:txBody>
      </p:sp>
      <p:pic>
        <p:nvPicPr>
          <p:cNvPr id="11" name="Picture 10">
            <a:extLst>
              <a:ext uri="{FF2B5EF4-FFF2-40B4-BE49-F238E27FC236}">
                <a16:creationId xmlns:a16="http://schemas.microsoft.com/office/drawing/2014/main" id="{1416DCF8-868A-4ACD-A88D-D4E3AC831B7A}"/>
              </a:ext>
            </a:extLst>
          </p:cNvPr>
          <p:cNvPicPr>
            <a:picLocks noChangeAspect="1"/>
          </p:cNvPicPr>
          <p:nvPr/>
        </p:nvPicPr>
        <p:blipFill>
          <a:blip r:embed="rId4"/>
          <a:stretch>
            <a:fillRect/>
          </a:stretch>
        </p:blipFill>
        <p:spPr>
          <a:xfrm>
            <a:off x="115438" y="133726"/>
            <a:ext cx="8913124" cy="6322100"/>
          </a:xfrm>
          <a:prstGeom prst="rect">
            <a:avLst/>
          </a:prstGeom>
        </p:spPr>
      </p:pic>
      <p:sp>
        <p:nvSpPr>
          <p:cNvPr id="12" name="Rectangle 11">
            <a:extLst>
              <a:ext uri="{FF2B5EF4-FFF2-40B4-BE49-F238E27FC236}">
                <a16:creationId xmlns:a16="http://schemas.microsoft.com/office/drawing/2014/main" id="{A1DDFA2E-7BE9-4E49-8B8D-165B36F95806}"/>
              </a:ext>
            </a:extLst>
          </p:cNvPr>
          <p:cNvSpPr/>
          <p:nvPr/>
        </p:nvSpPr>
        <p:spPr>
          <a:xfrm>
            <a:off x="275304" y="272387"/>
            <a:ext cx="8593393" cy="6057245"/>
          </a:xfrm>
          <a:prstGeom prst="rect">
            <a:avLst/>
          </a:prstGeom>
          <a:no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Reasoning 1</a:t>
            </a:r>
          </a:p>
          <a:p>
            <a:pPr lvl="0" algn="ctr"/>
            <a:endParaRPr lang="en-GB" sz="2000" b="1" u="sng" dirty="0">
              <a:solidFill>
                <a:schemeClr val="tx1"/>
              </a:solidFill>
              <a:latin typeface="Century Gothic" panose="020B0502020202020204" pitchFamily="34" charset="0"/>
            </a:endParaRPr>
          </a:p>
          <a:p>
            <a:pPr lvl="0"/>
            <a:r>
              <a:rPr lang="en-GB" sz="2000" b="1" dirty="0">
                <a:solidFill>
                  <a:schemeClr val="tx1"/>
                </a:solidFill>
                <a:latin typeface="Century Gothic" panose="020B0502020202020204" pitchFamily="34" charset="0"/>
              </a:rPr>
              <a:t>		Imran says,</a:t>
            </a: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lgn="ctr"/>
            <a:r>
              <a:rPr lang="en-GB" sz="2000" b="1" dirty="0">
                <a:solidFill>
                  <a:schemeClr val="tx1"/>
                </a:solidFill>
                <a:latin typeface="Century Gothic" panose="020B0502020202020204" pitchFamily="34" charset="0"/>
              </a:rPr>
              <a:t>Is he correct? Use the number line to prove it.</a:t>
            </a:r>
          </a:p>
          <a:p>
            <a:pPr lvl="0" algn="ctr"/>
            <a:endParaRPr lang="en-GB" sz="28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r>
              <a:rPr lang="en-GB" sz="2000" b="1" dirty="0">
                <a:solidFill>
                  <a:schemeClr val="tx1"/>
                </a:solidFill>
                <a:latin typeface="Century Gothic" panose="020B0502020202020204" pitchFamily="34" charset="0"/>
              </a:rPr>
              <a:t>Imran is not correct because…</a:t>
            </a:r>
          </a:p>
          <a:p>
            <a:endParaRPr lang="en-GB" sz="2000" b="1" dirty="0">
              <a:solidFill>
                <a:schemeClr val="tx1"/>
              </a:solidFill>
              <a:latin typeface="Century Gothic" panose="020B0502020202020204" pitchFamily="34" charset="0"/>
            </a:endParaRPr>
          </a:p>
        </p:txBody>
      </p:sp>
      <p:sp>
        <p:nvSpPr>
          <p:cNvPr id="15" name="Speech Bubble: Rectangle with Corners Rounded 14">
            <a:extLst>
              <a:ext uri="{FF2B5EF4-FFF2-40B4-BE49-F238E27FC236}">
                <a16:creationId xmlns:a16="http://schemas.microsoft.com/office/drawing/2014/main" id="{E5A2635E-2927-4347-A3AA-FFF5163BECD0}"/>
              </a:ext>
            </a:extLst>
          </p:cNvPr>
          <p:cNvSpPr/>
          <p:nvPr/>
        </p:nvSpPr>
        <p:spPr>
          <a:xfrm>
            <a:off x="3655078" y="1701837"/>
            <a:ext cx="2149440" cy="712844"/>
          </a:xfrm>
          <a:prstGeom prst="wedgeRoundRectCallout">
            <a:avLst>
              <a:gd name="adj1" fmla="val -39645"/>
              <a:gd name="adj2" fmla="val 63978"/>
              <a:gd name="adj3" fmla="val 16667"/>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2000" b="1" dirty="0">
                <a:solidFill>
                  <a:schemeClr val="tx1"/>
                </a:solidFill>
                <a:latin typeface="Century Gothic" panose="020B0502020202020204" pitchFamily="34" charset="0"/>
              </a:rPr>
              <a:t>76 – 8 = 66.</a:t>
            </a:r>
          </a:p>
        </p:txBody>
      </p:sp>
      <p:graphicFrame>
        <p:nvGraphicFramePr>
          <p:cNvPr id="16" name="Table 15">
            <a:extLst>
              <a:ext uri="{FF2B5EF4-FFF2-40B4-BE49-F238E27FC236}">
                <a16:creationId xmlns:a16="http://schemas.microsoft.com/office/drawing/2014/main" id="{949DC9BB-46F8-4B72-A8FA-2B35FD97CB4F}"/>
              </a:ext>
            </a:extLst>
          </p:cNvPr>
          <p:cNvGraphicFramePr>
            <a:graphicFrameLocks noGrp="1"/>
          </p:cNvGraphicFramePr>
          <p:nvPr>
            <p:extLst>
              <p:ext uri="{D42A27DB-BD31-4B8C-83A1-F6EECF244321}">
                <p14:modId xmlns:p14="http://schemas.microsoft.com/office/powerpoint/2010/main" val="1182707285"/>
              </p:ext>
            </p:extLst>
          </p:nvPr>
        </p:nvGraphicFramePr>
        <p:xfrm>
          <a:off x="745769" y="4948161"/>
          <a:ext cx="7644747" cy="614629"/>
        </p:xfrm>
        <a:graphic>
          <a:graphicData uri="http://schemas.openxmlformats.org/drawingml/2006/table">
            <a:tbl>
              <a:tblPr firstRow="1" bandRow="1">
                <a:tableStyleId>{5940675A-B579-460E-94D1-54222C63F5DA}</a:tableStyleId>
              </a:tblPr>
              <a:tblGrid>
                <a:gridCol w="694977">
                  <a:extLst>
                    <a:ext uri="{9D8B030D-6E8A-4147-A177-3AD203B41FA5}">
                      <a16:colId xmlns:a16="http://schemas.microsoft.com/office/drawing/2014/main" val="2506276691"/>
                    </a:ext>
                  </a:extLst>
                </a:gridCol>
                <a:gridCol w="694977">
                  <a:extLst>
                    <a:ext uri="{9D8B030D-6E8A-4147-A177-3AD203B41FA5}">
                      <a16:colId xmlns:a16="http://schemas.microsoft.com/office/drawing/2014/main" val="1115702146"/>
                    </a:ext>
                  </a:extLst>
                </a:gridCol>
                <a:gridCol w="694977">
                  <a:extLst>
                    <a:ext uri="{9D8B030D-6E8A-4147-A177-3AD203B41FA5}">
                      <a16:colId xmlns:a16="http://schemas.microsoft.com/office/drawing/2014/main" val="1380783550"/>
                    </a:ext>
                  </a:extLst>
                </a:gridCol>
                <a:gridCol w="694977">
                  <a:extLst>
                    <a:ext uri="{9D8B030D-6E8A-4147-A177-3AD203B41FA5}">
                      <a16:colId xmlns:a16="http://schemas.microsoft.com/office/drawing/2014/main" val="15560653"/>
                    </a:ext>
                  </a:extLst>
                </a:gridCol>
                <a:gridCol w="694977">
                  <a:extLst>
                    <a:ext uri="{9D8B030D-6E8A-4147-A177-3AD203B41FA5}">
                      <a16:colId xmlns:a16="http://schemas.microsoft.com/office/drawing/2014/main" val="4278303980"/>
                    </a:ext>
                  </a:extLst>
                </a:gridCol>
                <a:gridCol w="694977">
                  <a:extLst>
                    <a:ext uri="{9D8B030D-6E8A-4147-A177-3AD203B41FA5}">
                      <a16:colId xmlns:a16="http://schemas.microsoft.com/office/drawing/2014/main" val="2663938548"/>
                    </a:ext>
                  </a:extLst>
                </a:gridCol>
                <a:gridCol w="694977">
                  <a:extLst>
                    <a:ext uri="{9D8B030D-6E8A-4147-A177-3AD203B41FA5}">
                      <a16:colId xmlns:a16="http://schemas.microsoft.com/office/drawing/2014/main" val="3199749181"/>
                    </a:ext>
                  </a:extLst>
                </a:gridCol>
                <a:gridCol w="694977">
                  <a:extLst>
                    <a:ext uri="{9D8B030D-6E8A-4147-A177-3AD203B41FA5}">
                      <a16:colId xmlns:a16="http://schemas.microsoft.com/office/drawing/2014/main" val="7669095"/>
                    </a:ext>
                  </a:extLst>
                </a:gridCol>
                <a:gridCol w="694977">
                  <a:extLst>
                    <a:ext uri="{9D8B030D-6E8A-4147-A177-3AD203B41FA5}">
                      <a16:colId xmlns:a16="http://schemas.microsoft.com/office/drawing/2014/main" val="1564630982"/>
                    </a:ext>
                  </a:extLst>
                </a:gridCol>
                <a:gridCol w="694977">
                  <a:extLst>
                    <a:ext uri="{9D8B030D-6E8A-4147-A177-3AD203B41FA5}">
                      <a16:colId xmlns:a16="http://schemas.microsoft.com/office/drawing/2014/main" val="3463767483"/>
                    </a:ext>
                  </a:extLst>
                </a:gridCol>
                <a:gridCol w="694977">
                  <a:extLst>
                    <a:ext uri="{9D8B030D-6E8A-4147-A177-3AD203B41FA5}">
                      <a16:colId xmlns:a16="http://schemas.microsoft.com/office/drawing/2014/main" val="666764947"/>
                    </a:ext>
                  </a:extLst>
                </a:gridCol>
              </a:tblGrid>
              <a:tr h="614629">
                <a:tc>
                  <a:txBody>
                    <a:bodyPr/>
                    <a:lstStyle/>
                    <a:p>
                      <a:pPr algn="ctr"/>
                      <a:r>
                        <a:rPr lang="en-US" sz="2000" b="1">
                          <a:latin typeface="Century Gothic" panose="020B0502020202020204" pitchFamily="34" charset="0"/>
                        </a:rPr>
                        <a:t>66</a:t>
                      </a:r>
                    </a:p>
                  </a:txBody>
                  <a:tcPr marL="0" marR="0" marT="0" marB="0">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000" b="1">
                          <a:latin typeface="Century Gothic" panose="020B0502020202020204" pitchFamily="34" charset="0"/>
                        </a:rPr>
                        <a:t>76</a:t>
                      </a: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38339690"/>
                  </a:ext>
                </a:extLst>
              </a:tr>
            </a:tbl>
          </a:graphicData>
        </a:graphic>
      </p:graphicFrame>
      <p:graphicFrame>
        <p:nvGraphicFramePr>
          <p:cNvPr id="17" name="Table 16">
            <a:extLst>
              <a:ext uri="{FF2B5EF4-FFF2-40B4-BE49-F238E27FC236}">
                <a16:creationId xmlns:a16="http://schemas.microsoft.com/office/drawing/2014/main" id="{615AD0D8-27B0-4BCB-B0EF-9E0C7E2D8B8C}"/>
              </a:ext>
            </a:extLst>
          </p:cNvPr>
          <p:cNvGraphicFramePr>
            <a:graphicFrameLocks noGrp="1"/>
          </p:cNvGraphicFramePr>
          <p:nvPr>
            <p:extLst>
              <p:ext uri="{D42A27DB-BD31-4B8C-83A1-F6EECF244321}">
                <p14:modId xmlns:p14="http://schemas.microsoft.com/office/powerpoint/2010/main" val="109863868"/>
              </p:ext>
            </p:extLst>
          </p:nvPr>
        </p:nvGraphicFramePr>
        <p:xfrm>
          <a:off x="1130241" y="4460253"/>
          <a:ext cx="6875790" cy="487819"/>
        </p:xfrm>
        <a:graphic>
          <a:graphicData uri="http://schemas.openxmlformats.org/drawingml/2006/table">
            <a:tbl>
              <a:tblPr firstRow="1" bandRow="1">
                <a:tableStyleId>{5940675A-B579-460E-94D1-54222C63F5DA}</a:tableStyleId>
              </a:tblPr>
              <a:tblGrid>
                <a:gridCol w="687579">
                  <a:extLst>
                    <a:ext uri="{9D8B030D-6E8A-4147-A177-3AD203B41FA5}">
                      <a16:colId xmlns:a16="http://schemas.microsoft.com/office/drawing/2014/main" val="1115702146"/>
                    </a:ext>
                  </a:extLst>
                </a:gridCol>
                <a:gridCol w="687579">
                  <a:extLst>
                    <a:ext uri="{9D8B030D-6E8A-4147-A177-3AD203B41FA5}">
                      <a16:colId xmlns:a16="http://schemas.microsoft.com/office/drawing/2014/main" val="1380783550"/>
                    </a:ext>
                  </a:extLst>
                </a:gridCol>
                <a:gridCol w="687579">
                  <a:extLst>
                    <a:ext uri="{9D8B030D-6E8A-4147-A177-3AD203B41FA5}">
                      <a16:colId xmlns:a16="http://schemas.microsoft.com/office/drawing/2014/main" val="15560653"/>
                    </a:ext>
                  </a:extLst>
                </a:gridCol>
                <a:gridCol w="687579">
                  <a:extLst>
                    <a:ext uri="{9D8B030D-6E8A-4147-A177-3AD203B41FA5}">
                      <a16:colId xmlns:a16="http://schemas.microsoft.com/office/drawing/2014/main" val="4278303980"/>
                    </a:ext>
                  </a:extLst>
                </a:gridCol>
                <a:gridCol w="687579">
                  <a:extLst>
                    <a:ext uri="{9D8B030D-6E8A-4147-A177-3AD203B41FA5}">
                      <a16:colId xmlns:a16="http://schemas.microsoft.com/office/drawing/2014/main" val="2663938548"/>
                    </a:ext>
                  </a:extLst>
                </a:gridCol>
                <a:gridCol w="687579">
                  <a:extLst>
                    <a:ext uri="{9D8B030D-6E8A-4147-A177-3AD203B41FA5}">
                      <a16:colId xmlns:a16="http://schemas.microsoft.com/office/drawing/2014/main" val="3199749181"/>
                    </a:ext>
                  </a:extLst>
                </a:gridCol>
                <a:gridCol w="687579">
                  <a:extLst>
                    <a:ext uri="{9D8B030D-6E8A-4147-A177-3AD203B41FA5}">
                      <a16:colId xmlns:a16="http://schemas.microsoft.com/office/drawing/2014/main" val="7669095"/>
                    </a:ext>
                  </a:extLst>
                </a:gridCol>
                <a:gridCol w="687579">
                  <a:extLst>
                    <a:ext uri="{9D8B030D-6E8A-4147-A177-3AD203B41FA5}">
                      <a16:colId xmlns:a16="http://schemas.microsoft.com/office/drawing/2014/main" val="1564630982"/>
                    </a:ext>
                  </a:extLst>
                </a:gridCol>
                <a:gridCol w="687579">
                  <a:extLst>
                    <a:ext uri="{9D8B030D-6E8A-4147-A177-3AD203B41FA5}">
                      <a16:colId xmlns:a16="http://schemas.microsoft.com/office/drawing/2014/main" val="1564660748"/>
                    </a:ext>
                  </a:extLst>
                </a:gridCol>
                <a:gridCol w="687579">
                  <a:extLst>
                    <a:ext uri="{9D8B030D-6E8A-4147-A177-3AD203B41FA5}">
                      <a16:colId xmlns:a16="http://schemas.microsoft.com/office/drawing/2014/main" val="2047101361"/>
                    </a:ext>
                  </a:extLst>
                </a:gridCol>
              </a:tblGrid>
              <a:tr h="123411">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38339690"/>
                  </a:ext>
                </a:extLst>
              </a:tr>
              <a:tr h="364408">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835336821"/>
                  </a:ext>
                </a:extLst>
              </a:tr>
            </a:tbl>
          </a:graphicData>
        </a:graphic>
      </p:graphicFrame>
    </p:spTree>
    <p:extLst>
      <p:ext uri="{BB962C8B-B14F-4D97-AF65-F5344CB8AC3E}">
        <p14:creationId xmlns:p14="http://schemas.microsoft.com/office/powerpoint/2010/main" val="25520188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7" name="TextBox 8">
            <a:extLst>
              <a:ext uri="{FF2B5EF4-FFF2-40B4-BE49-F238E27FC236}">
                <a16:creationId xmlns:a16="http://schemas.microsoft.com/office/drawing/2014/main" id="{84B107DC-B90C-4A45-B422-BA8DE29C2552}"/>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a:latin typeface="Century Gothic" panose="020B0502020202020204" pitchFamily="34" charset="0"/>
              </a:rPr>
              <a:t>© Classroom Secrets Limited 2018</a:t>
            </a:r>
          </a:p>
        </p:txBody>
      </p:sp>
      <p:pic>
        <p:nvPicPr>
          <p:cNvPr id="23" name="Picture 22">
            <a:extLst>
              <a:ext uri="{FF2B5EF4-FFF2-40B4-BE49-F238E27FC236}">
                <a16:creationId xmlns:a16="http://schemas.microsoft.com/office/drawing/2014/main" id="{515DD232-FE3C-49DB-93F9-383556FD1D10}"/>
              </a:ext>
            </a:extLst>
          </p:cNvPr>
          <p:cNvPicPr>
            <a:picLocks noChangeAspect="1"/>
          </p:cNvPicPr>
          <p:nvPr/>
        </p:nvPicPr>
        <p:blipFill>
          <a:blip r:embed="rId4"/>
          <a:stretch>
            <a:fillRect/>
          </a:stretch>
        </p:blipFill>
        <p:spPr>
          <a:xfrm>
            <a:off x="115438" y="133726"/>
            <a:ext cx="8913124" cy="6322100"/>
          </a:xfrm>
          <a:prstGeom prst="rect">
            <a:avLst/>
          </a:prstGeom>
        </p:spPr>
      </p:pic>
      <p:sp>
        <p:nvSpPr>
          <p:cNvPr id="25" name="Rectangle 24">
            <a:extLst>
              <a:ext uri="{FF2B5EF4-FFF2-40B4-BE49-F238E27FC236}">
                <a16:creationId xmlns:a16="http://schemas.microsoft.com/office/drawing/2014/main" id="{F330FDD0-6E23-428D-82CC-B1BBD605C114}"/>
              </a:ext>
            </a:extLst>
          </p:cNvPr>
          <p:cNvSpPr/>
          <p:nvPr/>
        </p:nvSpPr>
        <p:spPr>
          <a:xfrm>
            <a:off x="275304" y="272387"/>
            <a:ext cx="8593393" cy="6057245"/>
          </a:xfrm>
          <a:prstGeom prst="rect">
            <a:avLst/>
          </a:prstGeom>
          <a:no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Reasoning 1</a:t>
            </a:r>
          </a:p>
          <a:p>
            <a:pPr lvl="0" algn="ctr"/>
            <a:endParaRPr lang="en-GB" sz="2000" b="1" u="sng" dirty="0">
              <a:solidFill>
                <a:schemeClr val="tx1"/>
              </a:solidFill>
              <a:latin typeface="Century Gothic" panose="020B0502020202020204" pitchFamily="34" charset="0"/>
            </a:endParaRPr>
          </a:p>
          <a:p>
            <a:pPr lvl="0"/>
            <a:r>
              <a:rPr lang="en-GB" sz="2000" b="1" dirty="0">
                <a:solidFill>
                  <a:schemeClr val="tx1"/>
                </a:solidFill>
                <a:latin typeface="Century Gothic" panose="020B0502020202020204" pitchFamily="34" charset="0"/>
              </a:rPr>
              <a:t>		Imran says,</a:t>
            </a: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lgn="ctr"/>
            <a:r>
              <a:rPr lang="en-GB" sz="2000" b="1" dirty="0">
                <a:solidFill>
                  <a:schemeClr val="tx1"/>
                </a:solidFill>
                <a:latin typeface="Century Gothic" panose="020B0502020202020204" pitchFamily="34" charset="0"/>
              </a:rPr>
              <a:t>Is he correct? Use the number line to prove it.</a:t>
            </a:r>
          </a:p>
          <a:p>
            <a:pPr lvl="0" algn="ctr"/>
            <a:endParaRPr lang="en-GB" sz="28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r>
              <a:rPr lang="en-GB" sz="2000" b="1" dirty="0">
                <a:solidFill>
                  <a:srgbClr val="FF0000"/>
                </a:solidFill>
                <a:latin typeface="Century Gothic" panose="020B0502020202020204" pitchFamily="34" charset="0"/>
              </a:rPr>
              <a:t>Imran is not correct because when you jump back 8 spaces on the number line, you reach the number 68, so 76 – 8 = 68.</a:t>
            </a:r>
          </a:p>
          <a:p>
            <a:endParaRPr lang="en-GB" sz="2000" b="1" dirty="0">
              <a:solidFill>
                <a:schemeClr val="tx1"/>
              </a:solidFill>
              <a:latin typeface="Century Gothic" panose="020B0502020202020204" pitchFamily="34" charset="0"/>
            </a:endParaRPr>
          </a:p>
        </p:txBody>
      </p:sp>
      <p:sp>
        <p:nvSpPr>
          <p:cNvPr id="26" name="Speech Bubble: Rectangle with Corners Rounded 25">
            <a:extLst>
              <a:ext uri="{FF2B5EF4-FFF2-40B4-BE49-F238E27FC236}">
                <a16:creationId xmlns:a16="http://schemas.microsoft.com/office/drawing/2014/main" id="{98A98138-FD45-408A-BE86-5AA39B282358}"/>
              </a:ext>
            </a:extLst>
          </p:cNvPr>
          <p:cNvSpPr/>
          <p:nvPr/>
        </p:nvSpPr>
        <p:spPr>
          <a:xfrm>
            <a:off x="3655078" y="1701837"/>
            <a:ext cx="2149440" cy="712844"/>
          </a:xfrm>
          <a:prstGeom prst="wedgeRoundRectCallout">
            <a:avLst>
              <a:gd name="adj1" fmla="val -39645"/>
              <a:gd name="adj2" fmla="val 63978"/>
              <a:gd name="adj3" fmla="val 16667"/>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2000" b="1" dirty="0">
                <a:solidFill>
                  <a:schemeClr val="tx1"/>
                </a:solidFill>
                <a:latin typeface="Century Gothic" panose="020B0502020202020204" pitchFamily="34" charset="0"/>
              </a:rPr>
              <a:t>76 – 8 = 66.</a:t>
            </a:r>
          </a:p>
        </p:txBody>
      </p:sp>
      <p:graphicFrame>
        <p:nvGraphicFramePr>
          <p:cNvPr id="27" name="Table 26">
            <a:extLst>
              <a:ext uri="{FF2B5EF4-FFF2-40B4-BE49-F238E27FC236}">
                <a16:creationId xmlns:a16="http://schemas.microsoft.com/office/drawing/2014/main" id="{C303F7B4-E040-43E1-A1A2-9002F7FFB469}"/>
              </a:ext>
            </a:extLst>
          </p:cNvPr>
          <p:cNvGraphicFramePr>
            <a:graphicFrameLocks noGrp="1"/>
          </p:cNvGraphicFramePr>
          <p:nvPr>
            <p:extLst>
              <p:ext uri="{D42A27DB-BD31-4B8C-83A1-F6EECF244321}">
                <p14:modId xmlns:p14="http://schemas.microsoft.com/office/powerpoint/2010/main" val="4132967253"/>
              </p:ext>
            </p:extLst>
          </p:nvPr>
        </p:nvGraphicFramePr>
        <p:xfrm>
          <a:off x="745769" y="4948161"/>
          <a:ext cx="7644747" cy="614629"/>
        </p:xfrm>
        <a:graphic>
          <a:graphicData uri="http://schemas.openxmlformats.org/drawingml/2006/table">
            <a:tbl>
              <a:tblPr firstRow="1" bandRow="1">
                <a:tableStyleId>{5940675A-B579-460E-94D1-54222C63F5DA}</a:tableStyleId>
              </a:tblPr>
              <a:tblGrid>
                <a:gridCol w="694977">
                  <a:extLst>
                    <a:ext uri="{9D8B030D-6E8A-4147-A177-3AD203B41FA5}">
                      <a16:colId xmlns:a16="http://schemas.microsoft.com/office/drawing/2014/main" val="2506276691"/>
                    </a:ext>
                  </a:extLst>
                </a:gridCol>
                <a:gridCol w="694977">
                  <a:extLst>
                    <a:ext uri="{9D8B030D-6E8A-4147-A177-3AD203B41FA5}">
                      <a16:colId xmlns:a16="http://schemas.microsoft.com/office/drawing/2014/main" val="1115702146"/>
                    </a:ext>
                  </a:extLst>
                </a:gridCol>
                <a:gridCol w="694977">
                  <a:extLst>
                    <a:ext uri="{9D8B030D-6E8A-4147-A177-3AD203B41FA5}">
                      <a16:colId xmlns:a16="http://schemas.microsoft.com/office/drawing/2014/main" val="1380783550"/>
                    </a:ext>
                  </a:extLst>
                </a:gridCol>
                <a:gridCol w="694977">
                  <a:extLst>
                    <a:ext uri="{9D8B030D-6E8A-4147-A177-3AD203B41FA5}">
                      <a16:colId xmlns:a16="http://schemas.microsoft.com/office/drawing/2014/main" val="15560653"/>
                    </a:ext>
                  </a:extLst>
                </a:gridCol>
                <a:gridCol w="694977">
                  <a:extLst>
                    <a:ext uri="{9D8B030D-6E8A-4147-A177-3AD203B41FA5}">
                      <a16:colId xmlns:a16="http://schemas.microsoft.com/office/drawing/2014/main" val="4278303980"/>
                    </a:ext>
                  </a:extLst>
                </a:gridCol>
                <a:gridCol w="694977">
                  <a:extLst>
                    <a:ext uri="{9D8B030D-6E8A-4147-A177-3AD203B41FA5}">
                      <a16:colId xmlns:a16="http://schemas.microsoft.com/office/drawing/2014/main" val="2663938548"/>
                    </a:ext>
                  </a:extLst>
                </a:gridCol>
                <a:gridCol w="694977">
                  <a:extLst>
                    <a:ext uri="{9D8B030D-6E8A-4147-A177-3AD203B41FA5}">
                      <a16:colId xmlns:a16="http://schemas.microsoft.com/office/drawing/2014/main" val="3199749181"/>
                    </a:ext>
                  </a:extLst>
                </a:gridCol>
                <a:gridCol w="694977">
                  <a:extLst>
                    <a:ext uri="{9D8B030D-6E8A-4147-A177-3AD203B41FA5}">
                      <a16:colId xmlns:a16="http://schemas.microsoft.com/office/drawing/2014/main" val="7669095"/>
                    </a:ext>
                  </a:extLst>
                </a:gridCol>
                <a:gridCol w="694977">
                  <a:extLst>
                    <a:ext uri="{9D8B030D-6E8A-4147-A177-3AD203B41FA5}">
                      <a16:colId xmlns:a16="http://schemas.microsoft.com/office/drawing/2014/main" val="1564630982"/>
                    </a:ext>
                  </a:extLst>
                </a:gridCol>
                <a:gridCol w="694977">
                  <a:extLst>
                    <a:ext uri="{9D8B030D-6E8A-4147-A177-3AD203B41FA5}">
                      <a16:colId xmlns:a16="http://schemas.microsoft.com/office/drawing/2014/main" val="3463767483"/>
                    </a:ext>
                  </a:extLst>
                </a:gridCol>
                <a:gridCol w="694977">
                  <a:extLst>
                    <a:ext uri="{9D8B030D-6E8A-4147-A177-3AD203B41FA5}">
                      <a16:colId xmlns:a16="http://schemas.microsoft.com/office/drawing/2014/main" val="666764947"/>
                    </a:ext>
                  </a:extLst>
                </a:gridCol>
              </a:tblGrid>
              <a:tr h="614629">
                <a:tc>
                  <a:txBody>
                    <a:bodyPr/>
                    <a:lstStyle/>
                    <a:p>
                      <a:pPr algn="ctr"/>
                      <a:r>
                        <a:rPr lang="en-US" sz="2000" b="1">
                          <a:solidFill>
                            <a:schemeClr val="bg2">
                              <a:lumMod val="50000"/>
                            </a:schemeClr>
                          </a:solidFill>
                          <a:latin typeface="Century Gothic" panose="020B0502020202020204" pitchFamily="34" charset="0"/>
                        </a:rPr>
                        <a:t>66</a:t>
                      </a:r>
                    </a:p>
                  </a:txBody>
                  <a:tcPr marL="0" marR="0" marT="0" marB="0">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solidFill>
                          <a:schemeClr val="bg2">
                            <a:lumMod val="50000"/>
                          </a:schemeClr>
                        </a:solidFill>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000" b="1">
                          <a:solidFill>
                            <a:srgbClr val="FF0000"/>
                          </a:solidFill>
                          <a:latin typeface="Century Gothic" panose="020B0502020202020204" pitchFamily="34" charset="0"/>
                        </a:rPr>
                        <a:t>68</a:t>
                      </a: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solidFill>
                          <a:srgbClr val="FF0000"/>
                        </a:solidFill>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solidFill>
                          <a:srgbClr val="FF0000"/>
                        </a:solidFill>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solidFill>
                          <a:srgbClr val="FF0000"/>
                        </a:solidFill>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solidFill>
                          <a:srgbClr val="FF0000"/>
                        </a:solidFill>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solidFill>
                          <a:srgbClr val="FF0000"/>
                        </a:solidFill>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solidFill>
                          <a:srgbClr val="FF0000"/>
                        </a:solidFill>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solidFill>
                          <a:srgbClr val="FF0000"/>
                        </a:solidFill>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000" b="1">
                          <a:solidFill>
                            <a:schemeClr val="bg2">
                              <a:lumMod val="50000"/>
                            </a:schemeClr>
                          </a:solidFill>
                          <a:latin typeface="Century Gothic" panose="020B0502020202020204" pitchFamily="34" charset="0"/>
                        </a:rPr>
                        <a:t>76</a:t>
                      </a: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38339690"/>
                  </a:ext>
                </a:extLst>
              </a:tr>
            </a:tbl>
          </a:graphicData>
        </a:graphic>
      </p:graphicFrame>
      <p:graphicFrame>
        <p:nvGraphicFramePr>
          <p:cNvPr id="28" name="Table 27">
            <a:extLst>
              <a:ext uri="{FF2B5EF4-FFF2-40B4-BE49-F238E27FC236}">
                <a16:creationId xmlns:a16="http://schemas.microsoft.com/office/drawing/2014/main" id="{C4B82ACF-7A77-4F68-BC9C-BF053CC2E6B2}"/>
              </a:ext>
            </a:extLst>
          </p:cNvPr>
          <p:cNvGraphicFramePr>
            <a:graphicFrameLocks noGrp="1"/>
          </p:cNvGraphicFramePr>
          <p:nvPr>
            <p:extLst>
              <p:ext uri="{D42A27DB-BD31-4B8C-83A1-F6EECF244321}">
                <p14:modId xmlns:p14="http://schemas.microsoft.com/office/powerpoint/2010/main" val="2020137095"/>
              </p:ext>
            </p:extLst>
          </p:nvPr>
        </p:nvGraphicFramePr>
        <p:xfrm>
          <a:off x="1130241" y="4460253"/>
          <a:ext cx="6875790" cy="487819"/>
        </p:xfrm>
        <a:graphic>
          <a:graphicData uri="http://schemas.openxmlformats.org/drawingml/2006/table">
            <a:tbl>
              <a:tblPr firstRow="1" bandRow="1">
                <a:tableStyleId>{5940675A-B579-460E-94D1-54222C63F5DA}</a:tableStyleId>
              </a:tblPr>
              <a:tblGrid>
                <a:gridCol w="687579">
                  <a:extLst>
                    <a:ext uri="{9D8B030D-6E8A-4147-A177-3AD203B41FA5}">
                      <a16:colId xmlns:a16="http://schemas.microsoft.com/office/drawing/2014/main" val="1115702146"/>
                    </a:ext>
                  </a:extLst>
                </a:gridCol>
                <a:gridCol w="687579">
                  <a:extLst>
                    <a:ext uri="{9D8B030D-6E8A-4147-A177-3AD203B41FA5}">
                      <a16:colId xmlns:a16="http://schemas.microsoft.com/office/drawing/2014/main" val="1380783550"/>
                    </a:ext>
                  </a:extLst>
                </a:gridCol>
                <a:gridCol w="687579">
                  <a:extLst>
                    <a:ext uri="{9D8B030D-6E8A-4147-A177-3AD203B41FA5}">
                      <a16:colId xmlns:a16="http://schemas.microsoft.com/office/drawing/2014/main" val="15560653"/>
                    </a:ext>
                  </a:extLst>
                </a:gridCol>
                <a:gridCol w="687579">
                  <a:extLst>
                    <a:ext uri="{9D8B030D-6E8A-4147-A177-3AD203B41FA5}">
                      <a16:colId xmlns:a16="http://schemas.microsoft.com/office/drawing/2014/main" val="4278303980"/>
                    </a:ext>
                  </a:extLst>
                </a:gridCol>
                <a:gridCol w="687579">
                  <a:extLst>
                    <a:ext uri="{9D8B030D-6E8A-4147-A177-3AD203B41FA5}">
                      <a16:colId xmlns:a16="http://schemas.microsoft.com/office/drawing/2014/main" val="2663938548"/>
                    </a:ext>
                  </a:extLst>
                </a:gridCol>
                <a:gridCol w="687579">
                  <a:extLst>
                    <a:ext uri="{9D8B030D-6E8A-4147-A177-3AD203B41FA5}">
                      <a16:colId xmlns:a16="http://schemas.microsoft.com/office/drawing/2014/main" val="3199749181"/>
                    </a:ext>
                  </a:extLst>
                </a:gridCol>
                <a:gridCol w="687579">
                  <a:extLst>
                    <a:ext uri="{9D8B030D-6E8A-4147-A177-3AD203B41FA5}">
                      <a16:colId xmlns:a16="http://schemas.microsoft.com/office/drawing/2014/main" val="7669095"/>
                    </a:ext>
                  </a:extLst>
                </a:gridCol>
                <a:gridCol w="687579">
                  <a:extLst>
                    <a:ext uri="{9D8B030D-6E8A-4147-A177-3AD203B41FA5}">
                      <a16:colId xmlns:a16="http://schemas.microsoft.com/office/drawing/2014/main" val="1564630982"/>
                    </a:ext>
                  </a:extLst>
                </a:gridCol>
                <a:gridCol w="687579">
                  <a:extLst>
                    <a:ext uri="{9D8B030D-6E8A-4147-A177-3AD203B41FA5}">
                      <a16:colId xmlns:a16="http://schemas.microsoft.com/office/drawing/2014/main" val="1564660748"/>
                    </a:ext>
                  </a:extLst>
                </a:gridCol>
                <a:gridCol w="687579">
                  <a:extLst>
                    <a:ext uri="{9D8B030D-6E8A-4147-A177-3AD203B41FA5}">
                      <a16:colId xmlns:a16="http://schemas.microsoft.com/office/drawing/2014/main" val="2047101361"/>
                    </a:ext>
                  </a:extLst>
                </a:gridCol>
              </a:tblGrid>
              <a:tr h="123411">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38339690"/>
                  </a:ext>
                </a:extLst>
              </a:tr>
              <a:tr h="364408">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835336821"/>
                  </a:ext>
                </a:extLst>
              </a:tr>
            </a:tbl>
          </a:graphicData>
        </a:graphic>
      </p:graphicFrame>
      <p:sp>
        <p:nvSpPr>
          <p:cNvPr id="29" name="Oval 28">
            <a:extLst>
              <a:ext uri="{FF2B5EF4-FFF2-40B4-BE49-F238E27FC236}">
                <a16:creationId xmlns:a16="http://schemas.microsoft.com/office/drawing/2014/main" id="{18E1B354-68D8-4D2B-AD74-BBACA0409A57}"/>
              </a:ext>
            </a:extLst>
          </p:cNvPr>
          <p:cNvSpPr/>
          <p:nvPr/>
        </p:nvSpPr>
        <p:spPr>
          <a:xfrm>
            <a:off x="7930047" y="4514410"/>
            <a:ext cx="149512" cy="149512"/>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Arc 29">
            <a:extLst>
              <a:ext uri="{FF2B5EF4-FFF2-40B4-BE49-F238E27FC236}">
                <a16:creationId xmlns:a16="http://schemas.microsoft.com/office/drawing/2014/main" id="{30FF03D2-C51E-4E2E-8556-BC0E926C422D}"/>
              </a:ext>
            </a:extLst>
          </p:cNvPr>
          <p:cNvSpPr/>
          <p:nvPr/>
        </p:nvSpPr>
        <p:spPr>
          <a:xfrm rot="16200000">
            <a:off x="7418571" y="4240337"/>
            <a:ext cx="479877" cy="665347"/>
          </a:xfrm>
          <a:prstGeom prst="arc">
            <a:avLst>
              <a:gd name="adj1" fmla="val 16110298"/>
              <a:gd name="adj2" fmla="val 5536841"/>
            </a:avLst>
          </a:prstGeom>
          <a:noFill/>
          <a:ln w="762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Arc 30">
            <a:extLst>
              <a:ext uri="{FF2B5EF4-FFF2-40B4-BE49-F238E27FC236}">
                <a16:creationId xmlns:a16="http://schemas.microsoft.com/office/drawing/2014/main" id="{AC31D11C-2829-4465-AB76-F69EC407694A}"/>
              </a:ext>
            </a:extLst>
          </p:cNvPr>
          <p:cNvSpPr/>
          <p:nvPr/>
        </p:nvSpPr>
        <p:spPr>
          <a:xfrm rot="16200000">
            <a:off x="2591391" y="4195164"/>
            <a:ext cx="524402" cy="711168"/>
          </a:xfrm>
          <a:prstGeom prst="arc">
            <a:avLst>
              <a:gd name="adj1" fmla="val 15892446"/>
              <a:gd name="adj2" fmla="val 5536841"/>
            </a:avLst>
          </a:prstGeom>
          <a:noFill/>
          <a:ln w="762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Arc 31">
            <a:extLst>
              <a:ext uri="{FF2B5EF4-FFF2-40B4-BE49-F238E27FC236}">
                <a16:creationId xmlns:a16="http://schemas.microsoft.com/office/drawing/2014/main" id="{78A70B51-282D-4A31-A341-3C89B7CA5DA4}"/>
              </a:ext>
            </a:extLst>
          </p:cNvPr>
          <p:cNvSpPr/>
          <p:nvPr/>
        </p:nvSpPr>
        <p:spPr>
          <a:xfrm rot="16200000">
            <a:off x="6738377" y="4240337"/>
            <a:ext cx="479877" cy="665347"/>
          </a:xfrm>
          <a:prstGeom prst="arc">
            <a:avLst>
              <a:gd name="adj1" fmla="val 16110298"/>
              <a:gd name="adj2" fmla="val 5536841"/>
            </a:avLst>
          </a:prstGeom>
          <a:noFill/>
          <a:ln w="762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Arc 32">
            <a:extLst>
              <a:ext uri="{FF2B5EF4-FFF2-40B4-BE49-F238E27FC236}">
                <a16:creationId xmlns:a16="http://schemas.microsoft.com/office/drawing/2014/main" id="{725D6044-C8B9-461E-89A2-8516A06F0BD4}"/>
              </a:ext>
            </a:extLst>
          </p:cNvPr>
          <p:cNvSpPr/>
          <p:nvPr/>
        </p:nvSpPr>
        <p:spPr>
          <a:xfrm rot="16200000">
            <a:off x="6021218" y="4240337"/>
            <a:ext cx="479877" cy="665347"/>
          </a:xfrm>
          <a:prstGeom prst="arc">
            <a:avLst>
              <a:gd name="adj1" fmla="val 16110298"/>
              <a:gd name="adj2" fmla="val 5536841"/>
            </a:avLst>
          </a:prstGeom>
          <a:noFill/>
          <a:ln w="762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Arc 33">
            <a:extLst>
              <a:ext uri="{FF2B5EF4-FFF2-40B4-BE49-F238E27FC236}">
                <a16:creationId xmlns:a16="http://schemas.microsoft.com/office/drawing/2014/main" id="{56CEA31E-ACEC-4100-9BA3-A0A1B0EDFFE1}"/>
              </a:ext>
            </a:extLst>
          </p:cNvPr>
          <p:cNvSpPr/>
          <p:nvPr/>
        </p:nvSpPr>
        <p:spPr>
          <a:xfrm rot="16200000">
            <a:off x="5349085" y="4240337"/>
            <a:ext cx="479877" cy="665347"/>
          </a:xfrm>
          <a:prstGeom prst="arc">
            <a:avLst>
              <a:gd name="adj1" fmla="val 16110298"/>
              <a:gd name="adj2" fmla="val 5536841"/>
            </a:avLst>
          </a:prstGeom>
          <a:noFill/>
          <a:ln w="762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5" name="Arc 34">
            <a:extLst>
              <a:ext uri="{FF2B5EF4-FFF2-40B4-BE49-F238E27FC236}">
                <a16:creationId xmlns:a16="http://schemas.microsoft.com/office/drawing/2014/main" id="{B176A7BA-567B-4168-AF12-F1E519C2BD62}"/>
              </a:ext>
            </a:extLst>
          </p:cNvPr>
          <p:cNvSpPr/>
          <p:nvPr/>
        </p:nvSpPr>
        <p:spPr>
          <a:xfrm rot="16200000">
            <a:off x="4682737" y="4240337"/>
            <a:ext cx="479877" cy="665347"/>
          </a:xfrm>
          <a:prstGeom prst="arc">
            <a:avLst>
              <a:gd name="adj1" fmla="val 16110298"/>
              <a:gd name="adj2" fmla="val 5536841"/>
            </a:avLst>
          </a:prstGeom>
          <a:noFill/>
          <a:ln w="762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Arc 35">
            <a:extLst>
              <a:ext uri="{FF2B5EF4-FFF2-40B4-BE49-F238E27FC236}">
                <a16:creationId xmlns:a16="http://schemas.microsoft.com/office/drawing/2014/main" id="{020348D2-557D-4AD5-A8F9-310C6590DE22}"/>
              </a:ext>
            </a:extLst>
          </p:cNvPr>
          <p:cNvSpPr/>
          <p:nvPr/>
        </p:nvSpPr>
        <p:spPr>
          <a:xfrm rot="16200000">
            <a:off x="3978277" y="4240337"/>
            <a:ext cx="479877" cy="665347"/>
          </a:xfrm>
          <a:prstGeom prst="arc">
            <a:avLst>
              <a:gd name="adj1" fmla="val 16110298"/>
              <a:gd name="adj2" fmla="val 5536841"/>
            </a:avLst>
          </a:prstGeom>
          <a:noFill/>
          <a:ln w="762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Arc 36">
            <a:extLst>
              <a:ext uri="{FF2B5EF4-FFF2-40B4-BE49-F238E27FC236}">
                <a16:creationId xmlns:a16="http://schemas.microsoft.com/office/drawing/2014/main" id="{E9C2A8D0-6381-424A-A04F-8101F33C91E0}"/>
              </a:ext>
            </a:extLst>
          </p:cNvPr>
          <p:cNvSpPr/>
          <p:nvPr/>
        </p:nvSpPr>
        <p:spPr>
          <a:xfrm rot="16200000">
            <a:off x="3301911" y="4240337"/>
            <a:ext cx="479877" cy="665347"/>
          </a:xfrm>
          <a:prstGeom prst="arc">
            <a:avLst>
              <a:gd name="adj1" fmla="val 16110298"/>
              <a:gd name="adj2" fmla="val 5536841"/>
            </a:avLst>
          </a:prstGeom>
          <a:noFill/>
          <a:ln w="762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1218166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a:solidFill>
                  <a:schemeClr val="bg2">
                    <a:lumMod val="50000"/>
                  </a:schemeClr>
                </a:solidFill>
                <a:latin typeface="Century Gothic" panose="020B0502020202020204" pitchFamily="34" charset="0"/>
              </a:rPr>
              <a:t>Reasoning 2</a:t>
            </a:r>
          </a:p>
          <a:p>
            <a:pPr lvl="0" algn="ctr"/>
            <a:endParaRPr lang="en-GB" sz="2000" b="1" u="sng">
              <a:solidFill>
                <a:schemeClr val="tx1"/>
              </a:solidFill>
              <a:latin typeface="Century Gothic" panose="020B0502020202020204" pitchFamily="34" charset="0"/>
            </a:endParaRPr>
          </a:p>
          <a:p>
            <a:pPr lvl="0" algn="ctr"/>
            <a:r>
              <a:rPr lang="en-GB" sz="2000" b="1">
                <a:solidFill>
                  <a:schemeClr val="tx1"/>
                </a:solidFill>
                <a:latin typeface="Century Gothic" panose="020B0502020202020204" pitchFamily="34" charset="0"/>
              </a:rPr>
              <a:t>Use the counters and number line to help you find the odd one out.</a:t>
            </a: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r>
              <a:rPr lang="en-GB" sz="2000" b="1">
                <a:solidFill>
                  <a:schemeClr val="tx1"/>
                </a:solidFill>
                <a:latin typeface="Century Gothic" panose="020B0502020202020204" pitchFamily="34" charset="0"/>
              </a:rPr>
              <a:t>Explain your reasoning.</a:t>
            </a: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endParaRPr lang="en-GB" sz="2000" b="1">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84B107DC-B90C-4A45-B422-BA8DE29C2552}"/>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a:latin typeface="Century Gothic" panose="020B0502020202020204" pitchFamily="34" charset="0"/>
              </a:rPr>
              <a:t>© Classroom Secrets Limited 2018</a:t>
            </a:r>
          </a:p>
        </p:txBody>
      </p:sp>
      <p:graphicFrame>
        <p:nvGraphicFramePr>
          <p:cNvPr id="6" name="Table 5">
            <a:extLst>
              <a:ext uri="{FF2B5EF4-FFF2-40B4-BE49-F238E27FC236}">
                <a16:creationId xmlns:a16="http://schemas.microsoft.com/office/drawing/2014/main" id="{91E659FB-B1A1-4DCA-8774-8B6BE9D0F4BF}"/>
              </a:ext>
            </a:extLst>
          </p:cNvPr>
          <p:cNvGraphicFramePr>
            <a:graphicFrameLocks noGrp="1"/>
          </p:cNvGraphicFramePr>
          <p:nvPr>
            <p:extLst>
              <p:ext uri="{D42A27DB-BD31-4B8C-83A1-F6EECF244321}">
                <p14:modId xmlns:p14="http://schemas.microsoft.com/office/powerpoint/2010/main" val="973553574"/>
              </p:ext>
            </p:extLst>
          </p:nvPr>
        </p:nvGraphicFramePr>
        <p:xfrm>
          <a:off x="775034" y="1401475"/>
          <a:ext cx="2769165" cy="1953096"/>
        </p:xfrm>
        <a:graphic>
          <a:graphicData uri="http://schemas.openxmlformats.org/drawingml/2006/table">
            <a:tbl>
              <a:tblPr firstRow="1" bandRow="1">
                <a:tableStyleId>{5940675A-B579-460E-94D1-54222C63F5DA}</a:tableStyleId>
              </a:tblPr>
              <a:tblGrid>
                <a:gridCol w="838193">
                  <a:extLst>
                    <a:ext uri="{9D8B030D-6E8A-4147-A177-3AD203B41FA5}">
                      <a16:colId xmlns:a16="http://schemas.microsoft.com/office/drawing/2014/main" val="2286270629"/>
                    </a:ext>
                  </a:extLst>
                </a:gridCol>
                <a:gridCol w="1930972">
                  <a:extLst>
                    <a:ext uri="{9D8B030D-6E8A-4147-A177-3AD203B41FA5}">
                      <a16:colId xmlns:a16="http://schemas.microsoft.com/office/drawing/2014/main" val="1250309730"/>
                    </a:ext>
                  </a:extLst>
                </a:gridCol>
              </a:tblGrid>
              <a:tr h="651032">
                <a:tc>
                  <a:txBody>
                    <a:bodyPr/>
                    <a:lstStyle/>
                    <a:p>
                      <a:pPr algn="ctr"/>
                      <a:r>
                        <a:rPr lang="en-GB" sz="2000" b="1">
                          <a:latin typeface="Century Gothic" panose="020B0502020202020204" pitchFamily="34" charset="0"/>
                        </a:rPr>
                        <a:t>A.</a:t>
                      </a:r>
                    </a:p>
                  </a:txBody>
                  <a:tcPr marL="215611" marR="215611" marT="66938" marB="66938"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tcPr>
                </a:tc>
                <a:tc>
                  <a:txBody>
                    <a:bodyPr/>
                    <a:lstStyle/>
                    <a:p>
                      <a:r>
                        <a:rPr lang="en-GB" sz="2000" b="1">
                          <a:latin typeface="Century Gothic" panose="020B0502020202020204" pitchFamily="34" charset="0"/>
                        </a:rPr>
                        <a:t>43 – 7 = 37</a:t>
                      </a:r>
                    </a:p>
                  </a:txBody>
                  <a:tcPr marL="215611" marR="215611" marT="66938" marB="66938"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tcPr>
                </a:tc>
                <a:extLst>
                  <a:ext uri="{0D108BD9-81ED-4DB2-BD59-A6C34878D82A}">
                    <a16:rowId xmlns:a16="http://schemas.microsoft.com/office/drawing/2014/main" val="2680831250"/>
                  </a:ext>
                </a:extLst>
              </a:tr>
              <a:tr h="651032">
                <a:tc>
                  <a:txBody>
                    <a:bodyPr/>
                    <a:lstStyle/>
                    <a:p>
                      <a:pPr algn="ctr"/>
                      <a:r>
                        <a:rPr lang="en-GB" sz="2000" b="1">
                          <a:latin typeface="Century Gothic" panose="020B0502020202020204" pitchFamily="34" charset="0"/>
                        </a:rPr>
                        <a:t>B.</a:t>
                      </a:r>
                    </a:p>
                  </a:txBody>
                  <a:tcPr marL="215611" marR="215611" marT="66938" marB="66938"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tcPr>
                </a:tc>
                <a:tc>
                  <a:txBody>
                    <a:bodyPr/>
                    <a:lstStyle/>
                    <a:p>
                      <a:r>
                        <a:rPr lang="en-GB" sz="2000" b="1">
                          <a:latin typeface="Century Gothic" panose="020B0502020202020204" pitchFamily="34" charset="0"/>
                        </a:rPr>
                        <a:t>43 – 6 = 37</a:t>
                      </a:r>
                    </a:p>
                  </a:txBody>
                  <a:tcPr marL="215611" marR="215611" marT="66938" marB="66938"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tcPr>
                </a:tc>
                <a:extLst>
                  <a:ext uri="{0D108BD9-81ED-4DB2-BD59-A6C34878D82A}">
                    <a16:rowId xmlns:a16="http://schemas.microsoft.com/office/drawing/2014/main" val="128969515"/>
                  </a:ext>
                </a:extLst>
              </a:tr>
              <a:tr h="651032">
                <a:tc>
                  <a:txBody>
                    <a:bodyPr/>
                    <a:lstStyle/>
                    <a:p>
                      <a:pPr algn="ctr"/>
                      <a:r>
                        <a:rPr lang="en-GB" sz="2000" b="1">
                          <a:latin typeface="Century Gothic" panose="020B0502020202020204" pitchFamily="34" charset="0"/>
                        </a:rPr>
                        <a:t>C.</a:t>
                      </a:r>
                    </a:p>
                  </a:txBody>
                  <a:tcPr marL="215611" marR="215611" marT="66938" marB="66938"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tcPr>
                </a:tc>
                <a:tc>
                  <a:txBody>
                    <a:bodyPr/>
                    <a:lstStyle/>
                    <a:p>
                      <a:r>
                        <a:rPr lang="en-GB" sz="2000" b="1">
                          <a:latin typeface="Century Gothic" panose="020B0502020202020204" pitchFamily="34" charset="0"/>
                        </a:rPr>
                        <a:t>43 – 9 = 34</a:t>
                      </a:r>
                    </a:p>
                  </a:txBody>
                  <a:tcPr marL="215611" marR="215611" marT="66938" marB="66938"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tcPr>
                </a:tc>
                <a:extLst>
                  <a:ext uri="{0D108BD9-81ED-4DB2-BD59-A6C34878D82A}">
                    <a16:rowId xmlns:a16="http://schemas.microsoft.com/office/drawing/2014/main" val="3598174920"/>
                  </a:ext>
                </a:extLst>
              </a:tr>
            </a:tbl>
          </a:graphicData>
        </a:graphic>
      </p:graphicFrame>
      <p:graphicFrame>
        <p:nvGraphicFramePr>
          <p:cNvPr id="9" name="Table 8">
            <a:extLst>
              <a:ext uri="{FF2B5EF4-FFF2-40B4-BE49-F238E27FC236}">
                <a16:creationId xmlns:a16="http://schemas.microsoft.com/office/drawing/2014/main" id="{DE3A2638-59D7-4326-8954-A5F193204498}"/>
              </a:ext>
            </a:extLst>
          </p:cNvPr>
          <p:cNvGraphicFramePr>
            <a:graphicFrameLocks noGrp="1"/>
          </p:cNvGraphicFramePr>
          <p:nvPr>
            <p:extLst>
              <p:ext uri="{D42A27DB-BD31-4B8C-83A1-F6EECF244321}">
                <p14:modId xmlns:p14="http://schemas.microsoft.com/office/powerpoint/2010/main" val="3898731372"/>
              </p:ext>
            </p:extLst>
          </p:nvPr>
        </p:nvGraphicFramePr>
        <p:xfrm>
          <a:off x="745769" y="4416523"/>
          <a:ext cx="7644747" cy="614629"/>
        </p:xfrm>
        <a:graphic>
          <a:graphicData uri="http://schemas.openxmlformats.org/drawingml/2006/table">
            <a:tbl>
              <a:tblPr firstRow="1" bandRow="1">
                <a:tableStyleId>{5940675A-B579-460E-94D1-54222C63F5DA}</a:tableStyleId>
              </a:tblPr>
              <a:tblGrid>
                <a:gridCol w="694977">
                  <a:extLst>
                    <a:ext uri="{9D8B030D-6E8A-4147-A177-3AD203B41FA5}">
                      <a16:colId xmlns:a16="http://schemas.microsoft.com/office/drawing/2014/main" val="2506276691"/>
                    </a:ext>
                  </a:extLst>
                </a:gridCol>
                <a:gridCol w="694977">
                  <a:extLst>
                    <a:ext uri="{9D8B030D-6E8A-4147-A177-3AD203B41FA5}">
                      <a16:colId xmlns:a16="http://schemas.microsoft.com/office/drawing/2014/main" val="1115702146"/>
                    </a:ext>
                  </a:extLst>
                </a:gridCol>
                <a:gridCol w="694977">
                  <a:extLst>
                    <a:ext uri="{9D8B030D-6E8A-4147-A177-3AD203B41FA5}">
                      <a16:colId xmlns:a16="http://schemas.microsoft.com/office/drawing/2014/main" val="1380783550"/>
                    </a:ext>
                  </a:extLst>
                </a:gridCol>
                <a:gridCol w="694977">
                  <a:extLst>
                    <a:ext uri="{9D8B030D-6E8A-4147-A177-3AD203B41FA5}">
                      <a16:colId xmlns:a16="http://schemas.microsoft.com/office/drawing/2014/main" val="15560653"/>
                    </a:ext>
                  </a:extLst>
                </a:gridCol>
                <a:gridCol w="694977">
                  <a:extLst>
                    <a:ext uri="{9D8B030D-6E8A-4147-A177-3AD203B41FA5}">
                      <a16:colId xmlns:a16="http://schemas.microsoft.com/office/drawing/2014/main" val="4278303980"/>
                    </a:ext>
                  </a:extLst>
                </a:gridCol>
                <a:gridCol w="694977">
                  <a:extLst>
                    <a:ext uri="{9D8B030D-6E8A-4147-A177-3AD203B41FA5}">
                      <a16:colId xmlns:a16="http://schemas.microsoft.com/office/drawing/2014/main" val="2663938548"/>
                    </a:ext>
                  </a:extLst>
                </a:gridCol>
                <a:gridCol w="694977">
                  <a:extLst>
                    <a:ext uri="{9D8B030D-6E8A-4147-A177-3AD203B41FA5}">
                      <a16:colId xmlns:a16="http://schemas.microsoft.com/office/drawing/2014/main" val="3199749181"/>
                    </a:ext>
                  </a:extLst>
                </a:gridCol>
                <a:gridCol w="694977">
                  <a:extLst>
                    <a:ext uri="{9D8B030D-6E8A-4147-A177-3AD203B41FA5}">
                      <a16:colId xmlns:a16="http://schemas.microsoft.com/office/drawing/2014/main" val="7669095"/>
                    </a:ext>
                  </a:extLst>
                </a:gridCol>
                <a:gridCol w="694977">
                  <a:extLst>
                    <a:ext uri="{9D8B030D-6E8A-4147-A177-3AD203B41FA5}">
                      <a16:colId xmlns:a16="http://schemas.microsoft.com/office/drawing/2014/main" val="1564630982"/>
                    </a:ext>
                  </a:extLst>
                </a:gridCol>
                <a:gridCol w="694977">
                  <a:extLst>
                    <a:ext uri="{9D8B030D-6E8A-4147-A177-3AD203B41FA5}">
                      <a16:colId xmlns:a16="http://schemas.microsoft.com/office/drawing/2014/main" val="3463767483"/>
                    </a:ext>
                  </a:extLst>
                </a:gridCol>
                <a:gridCol w="694977">
                  <a:extLst>
                    <a:ext uri="{9D8B030D-6E8A-4147-A177-3AD203B41FA5}">
                      <a16:colId xmlns:a16="http://schemas.microsoft.com/office/drawing/2014/main" val="666764947"/>
                    </a:ext>
                  </a:extLst>
                </a:gridCol>
              </a:tblGrid>
              <a:tr h="614629">
                <a:tc>
                  <a:txBody>
                    <a:bodyPr/>
                    <a:lstStyle/>
                    <a:p>
                      <a:pPr algn="ctr"/>
                      <a:r>
                        <a:rPr lang="en-US" sz="2000" b="1">
                          <a:latin typeface="Century Gothic" panose="020B0502020202020204" pitchFamily="34" charset="0"/>
                        </a:rPr>
                        <a:t>33</a:t>
                      </a:r>
                    </a:p>
                  </a:txBody>
                  <a:tcPr marL="0" marR="0" marT="0" marB="0">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000" b="1">
                          <a:latin typeface="Century Gothic" panose="020B0502020202020204" pitchFamily="34" charset="0"/>
                        </a:rPr>
                        <a:t>43</a:t>
                      </a: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38339690"/>
                  </a:ext>
                </a:extLst>
              </a:tr>
            </a:tbl>
          </a:graphicData>
        </a:graphic>
      </p:graphicFrame>
      <p:graphicFrame>
        <p:nvGraphicFramePr>
          <p:cNvPr id="10" name="Table 9">
            <a:extLst>
              <a:ext uri="{FF2B5EF4-FFF2-40B4-BE49-F238E27FC236}">
                <a16:creationId xmlns:a16="http://schemas.microsoft.com/office/drawing/2014/main" id="{D2C20BFD-EE79-44F3-A400-A65B81F85598}"/>
              </a:ext>
            </a:extLst>
          </p:cNvPr>
          <p:cNvGraphicFramePr>
            <a:graphicFrameLocks noGrp="1"/>
          </p:cNvGraphicFramePr>
          <p:nvPr>
            <p:extLst>
              <p:ext uri="{D42A27DB-BD31-4B8C-83A1-F6EECF244321}">
                <p14:modId xmlns:p14="http://schemas.microsoft.com/office/powerpoint/2010/main" val="3265260737"/>
              </p:ext>
            </p:extLst>
          </p:nvPr>
        </p:nvGraphicFramePr>
        <p:xfrm>
          <a:off x="1130241" y="3928615"/>
          <a:ext cx="6875790" cy="487819"/>
        </p:xfrm>
        <a:graphic>
          <a:graphicData uri="http://schemas.openxmlformats.org/drawingml/2006/table">
            <a:tbl>
              <a:tblPr firstRow="1" bandRow="1">
                <a:tableStyleId>{5940675A-B579-460E-94D1-54222C63F5DA}</a:tableStyleId>
              </a:tblPr>
              <a:tblGrid>
                <a:gridCol w="687579">
                  <a:extLst>
                    <a:ext uri="{9D8B030D-6E8A-4147-A177-3AD203B41FA5}">
                      <a16:colId xmlns:a16="http://schemas.microsoft.com/office/drawing/2014/main" val="1115702146"/>
                    </a:ext>
                  </a:extLst>
                </a:gridCol>
                <a:gridCol w="687579">
                  <a:extLst>
                    <a:ext uri="{9D8B030D-6E8A-4147-A177-3AD203B41FA5}">
                      <a16:colId xmlns:a16="http://schemas.microsoft.com/office/drawing/2014/main" val="1380783550"/>
                    </a:ext>
                  </a:extLst>
                </a:gridCol>
                <a:gridCol w="687579">
                  <a:extLst>
                    <a:ext uri="{9D8B030D-6E8A-4147-A177-3AD203B41FA5}">
                      <a16:colId xmlns:a16="http://schemas.microsoft.com/office/drawing/2014/main" val="15560653"/>
                    </a:ext>
                  </a:extLst>
                </a:gridCol>
                <a:gridCol w="687579">
                  <a:extLst>
                    <a:ext uri="{9D8B030D-6E8A-4147-A177-3AD203B41FA5}">
                      <a16:colId xmlns:a16="http://schemas.microsoft.com/office/drawing/2014/main" val="4278303980"/>
                    </a:ext>
                  </a:extLst>
                </a:gridCol>
                <a:gridCol w="687579">
                  <a:extLst>
                    <a:ext uri="{9D8B030D-6E8A-4147-A177-3AD203B41FA5}">
                      <a16:colId xmlns:a16="http://schemas.microsoft.com/office/drawing/2014/main" val="2663938548"/>
                    </a:ext>
                  </a:extLst>
                </a:gridCol>
                <a:gridCol w="687579">
                  <a:extLst>
                    <a:ext uri="{9D8B030D-6E8A-4147-A177-3AD203B41FA5}">
                      <a16:colId xmlns:a16="http://schemas.microsoft.com/office/drawing/2014/main" val="3199749181"/>
                    </a:ext>
                  </a:extLst>
                </a:gridCol>
                <a:gridCol w="687579">
                  <a:extLst>
                    <a:ext uri="{9D8B030D-6E8A-4147-A177-3AD203B41FA5}">
                      <a16:colId xmlns:a16="http://schemas.microsoft.com/office/drawing/2014/main" val="7669095"/>
                    </a:ext>
                  </a:extLst>
                </a:gridCol>
                <a:gridCol w="687579">
                  <a:extLst>
                    <a:ext uri="{9D8B030D-6E8A-4147-A177-3AD203B41FA5}">
                      <a16:colId xmlns:a16="http://schemas.microsoft.com/office/drawing/2014/main" val="1564630982"/>
                    </a:ext>
                  </a:extLst>
                </a:gridCol>
                <a:gridCol w="687579">
                  <a:extLst>
                    <a:ext uri="{9D8B030D-6E8A-4147-A177-3AD203B41FA5}">
                      <a16:colId xmlns:a16="http://schemas.microsoft.com/office/drawing/2014/main" val="1564660748"/>
                    </a:ext>
                  </a:extLst>
                </a:gridCol>
                <a:gridCol w="687579">
                  <a:extLst>
                    <a:ext uri="{9D8B030D-6E8A-4147-A177-3AD203B41FA5}">
                      <a16:colId xmlns:a16="http://schemas.microsoft.com/office/drawing/2014/main" val="2047101361"/>
                    </a:ext>
                  </a:extLst>
                </a:gridCol>
              </a:tblGrid>
              <a:tr h="123411">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38339690"/>
                  </a:ext>
                </a:extLst>
              </a:tr>
              <a:tr h="364408">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835336821"/>
                  </a:ext>
                </a:extLst>
              </a:tr>
            </a:tbl>
          </a:graphicData>
        </a:graphic>
      </p:graphicFrame>
      <p:graphicFrame>
        <p:nvGraphicFramePr>
          <p:cNvPr id="11" name="Table 10">
            <a:extLst>
              <a:ext uri="{FF2B5EF4-FFF2-40B4-BE49-F238E27FC236}">
                <a16:creationId xmlns:a16="http://schemas.microsoft.com/office/drawing/2014/main" id="{BD37F4F6-AAB3-46C2-93F1-6063A2F81D42}"/>
              </a:ext>
            </a:extLst>
          </p:cNvPr>
          <p:cNvGraphicFramePr>
            <a:graphicFrameLocks noGrp="1"/>
          </p:cNvGraphicFramePr>
          <p:nvPr>
            <p:extLst>
              <p:ext uri="{D42A27DB-BD31-4B8C-83A1-F6EECF244321}">
                <p14:modId xmlns:p14="http://schemas.microsoft.com/office/powerpoint/2010/main" val="3639336151"/>
              </p:ext>
            </p:extLst>
          </p:nvPr>
        </p:nvGraphicFramePr>
        <p:xfrm>
          <a:off x="4123995" y="1580043"/>
          <a:ext cx="3882036" cy="1759018"/>
        </p:xfrm>
        <a:graphic>
          <a:graphicData uri="http://schemas.openxmlformats.org/drawingml/2006/table">
            <a:tbl>
              <a:tblPr firstRow="1" bandRow="1">
                <a:tableStyleId>{5940675A-B579-460E-94D1-54222C63F5DA}</a:tableStyleId>
              </a:tblPr>
              <a:tblGrid>
                <a:gridCol w="1941018">
                  <a:extLst>
                    <a:ext uri="{9D8B030D-6E8A-4147-A177-3AD203B41FA5}">
                      <a16:colId xmlns:a16="http://schemas.microsoft.com/office/drawing/2014/main" val="4080042578"/>
                    </a:ext>
                  </a:extLst>
                </a:gridCol>
                <a:gridCol w="1941018">
                  <a:extLst>
                    <a:ext uri="{9D8B030D-6E8A-4147-A177-3AD203B41FA5}">
                      <a16:colId xmlns:a16="http://schemas.microsoft.com/office/drawing/2014/main" val="4255440324"/>
                    </a:ext>
                  </a:extLst>
                </a:gridCol>
              </a:tblGrid>
              <a:tr h="385813">
                <a:tc>
                  <a:txBody>
                    <a:bodyPr/>
                    <a:lstStyle/>
                    <a:p>
                      <a:pPr algn="ctr"/>
                      <a:r>
                        <a:rPr lang="en-GB" sz="2000" b="1">
                          <a:latin typeface="Century Gothic" panose="020B0502020202020204" pitchFamily="34" charset="0"/>
                        </a:rPr>
                        <a:t>T</a:t>
                      </a:r>
                    </a:p>
                  </a:txBody>
                  <a:tcPr marL="110644" marR="110644" marT="55321" marB="55321"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GB" sz="2000" b="1">
                          <a:latin typeface="Century Gothic" panose="020B0502020202020204" pitchFamily="34" charset="0"/>
                        </a:rPr>
                        <a:t>O</a:t>
                      </a:r>
                    </a:p>
                  </a:txBody>
                  <a:tcPr marL="110644" marR="110644" marT="55321" marB="55321"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5659864"/>
                  </a:ext>
                </a:extLst>
              </a:tr>
              <a:tr h="1343576">
                <a:tc>
                  <a:txBody>
                    <a:bodyPr/>
                    <a:lstStyle/>
                    <a:p>
                      <a:pPr algn="ctr"/>
                      <a:endParaRPr lang="en-GB" sz="2000" b="1">
                        <a:latin typeface="Century Gothic" panose="020B0502020202020204" pitchFamily="34" charset="0"/>
                      </a:endParaRPr>
                    </a:p>
                    <a:p>
                      <a:pPr algn="ctr"/>
                      <a:endParaRPr lang="en-GB" sz="2000" b="1">
                        <a:latin typeface="Century Gothic" panose="020B0502020202020204" pitchFamily="34" charset="0"/>
                      </a:endParaRPr>
                    </a:p>
                    <a:p>
                      <a:pPr algn="ctr"/>
                      <a:endParaRPr lang="en-GB" sz="2000" b="1">
                        <a:latin typeface="Century Gothic" panose="020B0502020202020204" pitchFamily="34" charset="0"/>
                      </a:endParaRPr>
                    </a:p>
                    <a:p>
                      <a:pPr algn="ctr"/>
                      <a:endParaRPr lang="en-GB" sz="2000" b="1">
                        <a:latin typeface="Century Gothic" panose="020B0502020202020204" pitchFamily="34" charset="0"/>
                      </a:endParaRPr>
                    </a:p>
                  </a:txBody>
                  <a:tcPr marL="110644" marR="110644" marT="55321" marB="55321"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n-GB" sz="2000" b="1">
                        <a:latin typeface="Century Gothic" panose="020B0502020202020204" pitchFamily="34" charset="0"/>
                      </a:endParaRPr>
                    </a:p>
                  </a:txBody>
                  <a:tcPr marL="110644" marR="110644" marT="55321" marB="55321"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1408710"/>
                  </a:ext>
                </a:extLst>
              </a:tr>
            </a:tbl>
          </a:graphicData>
        </a:graphic>
      </p:graphicFrame>
      <p:sp>
        <p:nvSpPr>
          <p:cNvPr id="12" name="Oval 11">
            <a:extLst>
              <a:ext uri="{FF2B5EF4-FFF2-40B4-BE49-F238E27FC236}">
                <a16:creationId xmlns:a16="http://schemas.microsoft.com/office/drawing/2014/main" id="{9E1E43B1-4754-4DC5-99FE-4557FFB85594}"/>
              </a:ext>
            </a:extLst>
          </p:cNvPr>
          <p:cNvSpPr/>
          <p:nvPr/>
        </p:nvSpPr>
        <p:spPr>
          <a:xfrm>
            <a:off x="4260257" y="2180102"/>
            <a:ext cx="291356" cy="291357"/>
          </a:xfrm>
          <a:prstGeom prst="ellipse">
            <a:avLst/>
          </a:prstGeom>
          <a:solidFill>
            <a:schemeClr val="accent6">
              <a:lumMod val="40000"/>
              <a:lumOff val="60000"/>
            </a:schemeClr>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val 12">
            <a:extLst>
              <a:ext uri="{FF2B5EF4-FFF2-40B4-BE49-F238E27FC236}">
                <a16:creationId xmlns:a16="http://schemas.microsoft.com/office/drawing/2014/main" id="{119D030D-AB58-4FE9-ACAB-40231B0B4C29}"/>
              </a:ext>
            </a:extLst>
          </p:cNvPr>
          <p:cNvSpPr/>
          <p:nvPr/>
        </p:nvSpPr>
        <p:spPr>
          <a:xfrm>
            <a:off x="5636368" y="2180102"/>
            <a:ext cx="291356" cy="291357"/>
          </a:xfrm>
          <a:prstGeom prst="ellipse">
            <a:avLst/>
          </a:prstGeom>
          <a:solidFill>
            <a:schemeClr val="accent6">
              <a:lumMod val="40000"/>
              <a:lumOff val="60000"/>
            </a:schemeClr>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Oval 13">
            <a:extLst>
              <a:ext uri="{FF2B5EF4-FFF2-40B4-BE49-F238E27FC236}">
                <a16:creationId xmlns:a16="http://schemas.microsoft.com/office/drawing/2014/main" id="{34F4A54B-9916-403D-B2BC-DF4CCB0D264E}"/>
              </a:ext>
            </a:extLst>
          </p:cNvPr>
          <p:cNvSpPr/>
          <p:nvPr/>
        </p:nvSpPr>
        <p:spPr>
          <a:xfrm>
            <a:off x="4948313" y="2180102"/>
            <a:ext cx="291356" cy="291357"/>
          </a:xfrm>
          <a:prstGeom prst="ellipse">
            <a:avLst/>
          </a:prstGeom>
          <a:solidFill>
            <a:schemeClr val="accent6">
              <a:lumMod val="40000"/>
              <a:lumOff val="60000"/>
            </a:schemeClr>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Oval 14">
            <a:extLst>
              <a:ext uri="{FF2B5EF4-FFF2-40B4-BE49-F238E27FC236}">
                <a16:creationId xmlns:a16="http://schemas.microsoft.com/office/drawing/2014/main" id="{E3920E88-CB1A-4B73-A581-6D4F59296A8C}"/>
              </a:ext>
            </a:extLst>
          </p:cNvPr>
          <p:cNvSpPr/>
          <p:nvPr/>
        </p:nvSpPr>
        <p:spPr>
          <a:xfrm>
            <a:off x="4260257" y="2617858"/>
            <a:ext cx="291356" cy="291357"/>
          </a:xfrm>
          <a:prstGeom prst="ellipse">
            <a:avLst/>
          </a:prstGeom>
          <a:solidFill>
            <a:schemeClr val="accent6">
              <a:lumMod val="40000"/>
              <a:lumOff val="60000"/>
            </a:schemeClr>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a:extLst>
              <a:ext uri="{FF2B5EF4-FFF2-40B4-BE49-F238E27FC236}">
                <a16:creationId xmlns:a16="http://schemas.microsoft.com/office/drawing/2014/main" id="{B3E2AA83-DB96-4CD7-89C5-DEB9DCED1B1B}"/>
              </a:ext>
            </a:extLst>
          </p:cNvPr>
          <p:cNvSpPr/>
          <p:nvPr/>
        </p:nvSpPr>
        <p:spPr>
          <a:xfrm>
            <a:off x="6206071" y="2180102"/>
            <a:ext cx="291356" cy="291357"/>
          </a:xfrm>
          <a:prstGeom prst="ellipse">
            <a:avLst/>
          </a:prstGeom>
          <a:solidFill>
            <a:schemeClr val="accent1">
              <a:lumMod val="40000"/>
              <a:lumOff val="6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a:extLst>
              <a:ext uri="{FF2B5EF4-FFF2-40B4-BE49-F238E27FC236}">
                <a16:creationId xmlns:a16="http://schemas.microsoft.com/office/drawing/2014/main" id="{BED086C0-D6A7-4D7F-A8A1-EA8A44E4DFCE}"/>
              </a:ext>
            </a:extLst>
          </p:cNvPr>
          <p:cNvSpPr/>
          <p:nvPr/>
        </p:nvSpPr>
        <p:spPr>
          <a:xfrm>
            <a:off x="7582182" y="2180102"/>
            <a:ext cx="291356" cy="291357"/>
          </a:xfrm>
          <a:prstGeom prst="ellipse">
            <a:avLst/>
          </a:prstGeom>
          <a:solidFill>
            <a:schemeClr val="accent1">
              <a:lumMod val="40000"/>
              <a:lumOff val="6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a:extLst>
              <a:ext uri="{FF2B5EF4-FFF2-40B4-BE49-F238E27FC236}">
                <a16:creationId xmlns:a16="http://schemas.microsoft.com/office/drawing/2014/main" id="{F6EC06C1-CB1E-414A-9484-B7A8667ACC75}"/>
              </a:ext>
            </a:extLst>
          </p:cNvPr>
          <p:cNvSpPr/>
          <p:nvPr/>
        </p:nvSpPr>
        <p:spPr>
          <a:xfrm>
            <a:off x="6894127" y="2180102"/>
            <a:ext cx="291356" cy="291357"/>
          </a:xfrm>
          <a:prstGeom prst="ellipse">
            <a:avLst/>
          </a:prstGeom>
          <a:solidFill>
            <a:schemeClr val="accent1">
              <a:lumMod val="40000"/>
              <a:lumOff val="6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561158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ctr"/>
            <a:r>
              <a:rPr lang="en-GB" sz="1600" b="1" u="sng" dirty="0">
                <a:solidFill>
                  <a:srgbClr val="E7E6E6">
                    <a:lumMod val="50000"/>
                  </a:srgbClr>
                </a:solidFill>
                <a:latin typeface="Century Gothic" panose="020B0502020202020204" pitchFamily="34" charset="0"/>
              </a:rPr>
              <a:t>Year 2 – Autumn Block 2 – Addition and Subtraction – Subtract 1 Digit from 2 Digits</a:t>
            </a:r>
            <a:endParaRPr lang="en-GB" sz="1600" b="1" dirty="0">
              <a:solidFill>
                <a:srgbClr val="E7E6E6">
                  <a:lumMod val="25000"/>
                </a:srgbClr>
              </a:solidFill>
              <a:latin typeface="Century Gothic" panose="020B0502020202020204" pitchFamily="34" charset="0"/>
            </a:endParaRPr>
          </a:p>
          <a:p>
            <a:pPr lvl="0" defTabSz="457200">
              <a:defRPr/>
            </a:pPr>
            <a:endParaRPr lang="en-GB" sz="2000" b="1" dirty="0">
              <a:solidFill>
                <a:prstClr val="black"/>
              </a:solidFill>
              <a:latin typeface="Century Gothic" panose="020B0502020202020204" pitchFamily="34" charset="0"/>
            </a:endParaRPr>
          </a:p>
          <a:p>
            <a:pPr lvl="0" defTabSz="457200">
              <a:defRPr/>
            </a:pPr>
            <a:r>
              <a:rPr lang="en-GB" sz="1600" b="1" dirty="0">
                <a:solidFill>
                  <a:prstClr val="black"/>
                </a:solidFill>
                <a:latin typeface="Century Gothic" panose="020B0502020202020204" pitchFamily="34" charset="0"/>
              </a:rPr>
              <a:t>About This Resource:</a:t>
            </a:r>
          </a:p>
          <a:p>
            <a:pPr lvl="0" defTabSz="457200">
              <a:defRPr/>
            </a:pPr>
            <a:endParaRPr lang="en-GB" sz="1200" b="1" dirty="0">
              <a:solidFill>
                <a:prstClr val="black"/>
              </a:solidFill>
              <a:latin typeface="Century Gothic" panose="020B0502020202020204" pitchFamily="34" charset="0"/>
            </a:endParaRPr>
          </a:p>
          <a:p>
            <a:pPr lvl="0" defTabSz="457200">
              <a:defRPr/>
            </a:pPr>
            <a:r>
              <a:rPr lang="en-GB" sz="1200" b="1" dirty="0">
                <a:solidFill>
                  <a:prstClr val="black"/>
                </a:solidFill>
                <a:latin typeface="Century Gothic" panose="020B0502020202020204" pitchFamily="34" charset="0"/>
              </a:rPr>
              <a:t>This PowerPoint has been designed to support your teaching of this small step. It includes a starter activity and an example of each question from the Varied Fluency and Reasoning and Problem Solving resources also provided in this pack. You can choose to work through all examples provided or a selection of them depending on the needs of your class.</a:t>
            </a:r>
          </a:p>
          <a:p>
            <a:pPr lvl="0" defTabSz="457200">
              <a:defRPr/>
            </a:pPr>
            <a:endParaRPr lang="en-GB" sz="1200" b="1" dirty="0">
              <a:solidFill>
                <a:prstClr val="black"/>
              </a:solidFill>
              <a:latin typeface="Century Gothic" panose="020B0502020202020204" pitchFamily="34" charset="0"/>
            </a:endParaRPr>
          </a:p>
          <a:p>
            <a:pPr lvl="0" defTabSz="457200">
              <a:defRPr/>
            </a:pPr>
            <a:endParaRPr lang="en-GB" sz="1200" b="1" dirty="0">
              <a:solidFill>
                <a:prstClr val="black"/>
              </a:solidFill>
              <a:latin typeface="Century Gothic" panose="020B0502020202020204" pitchFamily="34" charset="0"/>
            </a:endParaRPr>
          </a:p>
          <a:p>
            <a:pPr lvl="0" defTabSz="457200">
              <a:defRPr/>
            </a:pPr>
            <a:r>
              <a:rPr lang="en-GB" sz="1600" b="1" dirty="0">
                <a:solidFill>
                  <a:prstClr val="black"/>
                </a:solidFill>
                <a:latin typeface="Century Gothic" panose="020B0502020202020204" pitchFamily="34" charset="0"/>
              </a:rPr>
              <a:t>National Curriculum Objectives:</a:t>
            </a:r>
          </a:p>
          <a:p>
            <a:pPr lvl="0" defTabSz="457200">
              <a:defRPr/>
            </a:pPr>
            <a:endParaRPr lang="en-GB" sz="1200" b="1" dirty="0">
              <a:solidFill>
                <a:srgbClr val="FF0000"/>
              </a:solidFill>
              <a:latin typeface="Century Gothic" panose="020B0502020202020204" pitchFamily="34" charset="0"/>
            </a:endParaRPr>
          </a:p>
          <a:p>
            <a:pPr fontAlgn="base">
              <a:lnSpc>
                <a:spcPct val="100000"/>
              </a:lnSpc>
              <a:spcAft>
                <a:spcPts val="0"/>
              </a:spcAft>
              <a:buClrTx/>
              <a:buSzTx/>
              <a:tabLst/>
              <a:defRPr/>
            </a:pPr>
            <a:r>
              <a:rPr lang="en-GB" sz="1200" b="1" dirty="0">
                <a:solidFill>
                  <a:prstClr val="black"/>
                </a:solidFill>
                <a:latin typeface="Century Gothic" panose="020B0502020202020204" pitchFamily="34" charset="0"/>
              </a:rPr>
              <a:t>Mathematics Year 2: </a:t>
            </a:r>
            <a:r>
              <a:rPr lang="en-GB" sz="1200" b="1" dirty="0">
                <a:solidFill>
                  <a:schemeClr val="tx1"/>
                </a:solidFill>
                <a:latin typeface="Century Gothic" panose="020B0502020202020204" pitchFamily="34" charset="0"/>
              </a:rPr>
              <a:t>(2C2b) </a:t>
            </a:r>
            <a:r>
              <a:rPr lang="en-GB" sz="1200" b="1" dirty="0">
                <a:latin typeface="Century Gothic" panose="020B0502020202020204" pitchFamily="34" charset="0"/>
                <a:hlinkClick r:id="rId4"/>
              </a:rPr>
              <a:t>Add and subtract numbers using concrete objects and pictorial representations, including: a two-digit number and ones</a:t>
            </a:r>
            <a:endParaRPr lang="en-GB" sz="1200" b="1" dirty="0">
              <a:latin typeface="Century Gothic" panose="020B0502020202020204" pitchFamily="34" charset="0"/>
            </a:endParaRPr>
          </a:p>
          <a:p>
            <a:pPr fontAlgn="base">
              <a:lnSpc>
                <a:spcPct val="100000"/>
              </a:lnSpc>
              <a:spcAft>
                <a:spcPts val="0"/>
              </a:spcAft>
            </a:pPr>
            <a:r>
              <a:rPr lang="en-GB" sz="1200" b="1" dirty="0">
                <a:solidFill>
                  <a:schemeClr val="tx1"/>
                </a:solidFill>
                <a:latin typeface="Century Gothic" panose="020B0502020202020204" pitchFamily="34" charset="0"/>
              </a:rPr>
              <a:t>Mathematics Year 2: (2C4)</a:t>
            </a:r>
            <a:r>
              <a:rPr lang="en-GB" sz="1200" b="1" dirty="0">
                <a:latin typeface="Century Gothic" panose="020B0502020202020204" pitchFamily="34" charset="0"/>
              </a:rPr>
              <a:t> </a:t>
            </a:r>
            <a:r>
              <a:rPr lang="en-GB" sz="1200" b="1" dirty="0">
                <a:latin typeface="Century Gothic" panose="020B0502020202020204" pitchFamily="34" charset="0"/>
                <a:hlinkClick r:id="rId5"/>
              </a:rPr>
              <a:t>Solve problems with addition and subtraction using concrete objects and pictorial representations, including those involving numbers, quantities and measures applying their increasing knowledge of mental and written methods</a:t>
            </a:r>
            <a:endParaRPr lang="en-GB" sz="1200" b="1" dirty="0">
              <a:solidFill>
                <a:schemeClr val="tx1"/>
              </a:solidFill>
              <a:latin typeface="Century Gothic" panose="020B0502020202020204" pitchFamily="34" charset="0"/>
            </a:endParaRPr>
          </a:p>
          <a:p>
            <a:pPr lvl="0" defTabSz="457200">
              <a:lnSpc>
                <a:spcPct val="100000"/>
              </a:lnSpc>
              <a:spcAft>
                <a:spcPts val="0"/>
              </a:spcAft>
              <a:buClrTx/>
              <a:buSzTx/>
              <a:tabLst/>
              <a:defRPr/>
            </a:pPr>
            <a:endParaRPr lang="en-GB" sz="1200" b="1" u="sng" dirty="0">
              <a:solidFill>
                <a:prstClr val="black"/>
              </a:solidFill>
              <a:latin typeface="Century Gothic" panose="020B0502020202020204" pitchFamily="34" charset="0"/>
            </a:endParaRPr>
          </a:p>
          <a:p>
            <a:pPr lvl="0" defTabSz="457200">
              <a:lnSpc>
                <a:spcPct val="100000"/>
              </a:lnSpc>
              <a:spcAft>
                <a:spcPts val="0"/>
              </a:spcAft>
              <a:buClrTx/>
              <a:buSzTx/>
              <a:tabLst/>
              <a:defRPr/>
            </a:pPr>
            <a:endParaRPr lang="en-GB" sz="1200" b="1" u="sng" dirty="0">
              <a:solidFill>
                <a:prstClr val="black"/>
              </a:solidFill>
              <a:latin typeface="Century Gothic" panose="020B0502020202020204" pitchFamily="34" charset="0"/>
            </a:endParaRPr>
          </a:p>
          <a:p>
            <a:pPr>
              <a:spcAft>
                <a:spcPts val="0"/>
              </a:spcAft>
              <a:defRPr/>
            </a:pPr>
            <a:r>
              <a:rPr lang="en-GB" sz="1600" b="1" dirty="0">
                <a:solidFill>
                  <a:prstClr val="black"/>
                </a:solidFill>
                <a:latin typeface="Century Gothic" panose="020B0502020202020204" pitchFamily="34" charset="0"/>
              </a:rPr>
              <a:t>More </a:t>
            </a:r>
            <a:r>
              <a:rPr lang="en-GB" sz="1600" b="1" dirty="0">
                <a:solidFill>
                  <a:prstClr val="black"/>
                </a:solidFill>
                <a:latin typeface="Century Gothic" panose="020B0502020202020204" pitchFamily="34" charset="0"/>
                <a:hlinkClick r:id="rId6"/>
              </a:rPr>
              <a:t>Year 2 Addition and Subtraction</a:t>
            </a:r>
            <a:r>
              <a:rPr lang="en-GB" sz="1600" b="1" dirty="0">
                <a:solidFill>
                  <a:prstClr val="black"/>
                </a:solidFill>
                <a:latin typeface="Century Gothic" panose="020B0502020202020204" pitchFamily="34" charset="0"/>
              </a:rPr>
              <a:t> resources.</a:t>
            </a:r>
            <a:endParaRPr lang="en-GB" sz="1200" b="1" dirty="0">
              <a:solidFill>
                <a:prstClr val="black"/>
              </a:solidFill>
              <a:latin typeface="Century Gothic" panose="020B0502020202020204" pitchFamily="34" charset="0"/>
            </a:endParaRPr>
          </a:p>
          <a:p>
            <a:pPr lvl="0">
              <a:defRPr/>
            </a:pPr>
            <a:endParaRPr lang="en-GB" sz="1200" b="1" dirty="0">
              <a:solidFill>
                <a:prstClr val="black"/>
              </a:solidFill>
              <a:latin typeface="Century Gothic" panose="020B0502020202020204" pitchFamily="34" charset="0"/>
            </a:endParaRPr>
          </a:p>
          <a:p>
            <a:pPr lvl="0">
              <a:defRPr/>
            </a:pPr>
            <a:endParaRPr lang="en-GB" sz="1200" b="1" dirty="0">
              <a:solidFill>
                <a:prstClr val="black"/>
              </a:solidFill>
              <a:latin typeface="Century Gothic" panose="020B0502020202020204" pitchFamily="34" charset="0"/>
            </a:endParaRPr>
          </a:p>
          <a:p>
            <a:pPr lvl="0">
              <a:lnSpc>
                <a:spcPct val="100000"/>
              </a:lnSpc>
              <a:spcAft>
                <a:spcPts val="0"/>
              </a:spcAft>
              <a:buClrTx/>
              <a:buSzTx/>
              <a:tabLst/>
              <a:defRPr/>
            </a:pPr>
            <a:r>
              <a:rPr lang="en-GB" sz="1600" b="1" dirty="0">
                <a:solidFill>
                  <a:prstClr val="black"/>
                </a:solidFill>
                <a:latin typeface="Century Gothic" panose="020B0502020202020204" pitchFamily="34" charset="0"/>
              </a:rPr>
              <a:t>Did you like this resource? Don’t forget to </a:t>
            </a:r>
            <a:r>
              <a:rPr lang="en-GB" sz="1600" b="1" dirty="0">
                <a:solidFill>
                  <a:prstClr val="black"/>
                </a:solidFill>
                <a:latin typeface="Century Gothic" panose="020B0502020202020204" pitchFamily="34" charset="0"/>
                <a:hlinkClick r:id="rId7"/>
              </a:rPr>
              <a:t>review</a:t>
            </a:r>
            <a:r>
              <a:rPr lang="en-GB" sz="1600" b="1" dirty="0">
                <a:solidFill>
                  <a:prstClr val="black"/>
                </a:solidFill>
                <a:latin typeface="Century Gothic" panose="020B0502020202020204" pitchFamily="34" charset="0"/>
              </a:rPr>
              <a:t> it on our website.</a:t>
            </a:r>
          </a:p>
        </p:txBody>
      </p:sp>
      <p:sp>
        <p:nvSpPr>
          <p:cNvPr id="7" name="TextBox 8">
            <a:extLst>
              <a:ext uri="{FF2B5EF4-FFF2-40B4-BE49-F238E27FC236}">
                <a16:creationId xmlns:a16="http://schemas.microsoft.com/office/drawing/2014/main" id="{277FDC6C-B99A-4ED8-B341-A52126824B67}"/>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a:latin typeface="Century Gothic" panose="020B0502020202020204" pitchFamily="34" charset="0"/>
              </a:rPr>
              <a:t>© Classroom Secrets Limited 2018</a:t>
            </a:r>
          </a:p>
        </p:txBody>
      </p:sp>
    </p:spTree>
    <p:extLst>
      <p:ext uri="{BB962C8B-B14F-4D97-AF65-F5344CB8AC3E}">
        <p14:creationId xmlns:p14="http://schemas.microsoft.com/office/powerpoint/2010/main" val="26374812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a:solidFill>
                  <a:schemeClr val="bg2">
                    <a:lumMod val="50000"/>
                  </a:schemeClr>
                </a:solidFill>
                <a:latin typeface="Century Gothic" panose="020B0502020202020204" pitchFamily="34" charset="0"/>
              </a:rPr>
              <a:t>Reasoning 2</a:t>
            </a:r>
          </a:p>
          <a:p>
            <a:pPr lvl="0" algn="ctr"/>
            <a:endParaRPr lang="en-GB" sz="2000" b="1" u="sng">
              <a:solidFill>
                <a:schemeClr val="tx1"/>
              </a:solidFill>
              <a:latin typeface="Century Gothic" panose="020B0502020202020204" pitchFamily="34" charset="0"/>
            </a:endParaRPr>
          </a:p>
          <a:p>
            <a:pPr lvl="0" algn="ctr"/>
            <a:r>
              <a:rPr lang="en-GB" sz="2000" b="1">
                <a:solidFill>
                  <a:schemeClr val="tx1"/>
                </a:solidFill>
                <a:latin typeface="Century Gothic" panose="020B0502020202020204" pitchFamily="34" charset="0"/>
              </a:rPr>
              <a:t>Use the counters and number line to help you find the odd one out.</a:t>
            </a: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r>
              <a:rPr lang="en-GB" sz="2000" b="1">
                <a:solidFill>
                  <a:schemeClr val="tx1"/>
                </a:solidFill>
                <a:latin typeface="Century Gothic" panose="020B0502020202020204" pitchFamily="34" charset="0"/>
              </a:rPr>
              <a:t>Explain your reasoning.</a:t>
            </a:r>
          </a:p>
          <a:p>
            <a:pPr lvl="0" algn="ctr"/>
            <a:endParaRPr lang="en-GB" sz="2000" b="1">
              <a:solidFill>
                <a:schemeClr val="tx1"/>
              </a:solidFill>
              <a:latin typeface="Century Gothic" panose="020B0502020202020204" pitchFamily="34" charset="0"/>
            </a:endParaRPr>
          </a:p>
          <a:p>
            <a:pPr lvl="0"/>
            <a:r>
              <a:rPr lang="en-GB" sz="2000" b="1">
                <a:solidFill>
                  <a:schemeClr val="tx1"/>
                </a:solidFill>
                <a:latin typeface="Century Gothic" panose="020B0502020202020204" pitchFamily="34" charset="0"/>
              </a:rPr>
              <a:t>A is the odd one out because…</a:t>
            </a:r>
          </a:p>
          <a:p>
            <a:pPr lvl="0" algn="ctr"/>
            <a:endParaRPr lang="en-GB" sz="2000" b="1">
              <a:solidFill>
                <a:schemeClr val="tx1"/>
              </a:solidFill>
              <a:latin typeface="Century Gothic" panose="020B0502020202020204" pitchFamily="34" charset="0"/>
            </a:endParaRPr>
          </a:p>
          <a:p>
            <a:endParaRPr lang="en-GB" sz="2000" b="1">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84B107DC-B90C-4A45-B422-BA8DE29C2552}"/>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a:latin typeface="Century Gothic" panose="020B0502020202020204" pitchFamily="34" charset="0"/>
              </a:rPr>
              <a:t>© Classroom Secrets Limited 2018</a:t>
            </a:r>
          </a:p>
        </p:txBody>
      </p:sp>
      <p:graphicFrame>
        <p:nvGraphicFramePr>
          <p:cNvPr id="6" name="Table 5">
            <a:extLst>
              <a:ext uri="{FF2B5EF4-FFF2-40B4-BE49-F238E27FC236}">
                <a16:creationId xmlns:a16="http://schemas.microsoft.com/office/drawing/2014/main" id="{91E659FB-B1A1-4DCA-8774-8B6BE9D0F4BF}"/>
              </a:ext>
            </a:extLst>
          </p:cNvPr>
          <p:cNvGraphicFramePr>
            <a:graphicFrameLocks noGrp="1"/>
          </p:cNvGraphicFramePr>
          <p:nvPr/>
        </p:nvGraphicFramePr>
        <p:xfrm>
          <a:off x="775034" y="1401475"/>
          <a:ext cx="2769165" cy="1953096"/>
        </p:xfrm>
        <a:graphic>
          <a:graphicData uri="http://schemas.openxmlformats.org/drawingml/2006/table">
            <a:tbl>
              <a:tblPr firstRow="1" bandRow="1">
                <a:tableStyleId>{5940675A-B579-460E-94D1-54222C63F5DA}</a:tableStyleId>
              </a:tblPr>
              <a:tblGrid>
                <a:gridCol w="838193">
                  <a:extLst>
                    <a:ext uri="{9D8B030D-6E8A-4147-A177-3AD203B41FA5}">
                      <a16:colId xmlns:a16="http://schemas.microsoft.com/office/drawing/2014/main" val="2286270629"/>
                    </a:ext>
                  </a:extLst>
                </a:gridCol>
                <a:gridCol w="1930972">
                  <a:extLst>
                    <a:ext uri="{9D8B030D-6E8A-4147-A177-3AD203B41FA5}">
                      <a16:colId xmlns:a16="http://schemas.microsoft.com/office/drawing/2014/main" val="1250309730"/>
                    </a:ext>
                  </a:extLst>
                </a:gridCol>
              </a:tblGrid>
              <a:tr h="651032">
                <a:tc>
                  <a:txBody>
                    <a:bodyPr/>
                    <a:lstStyle/>
                    <a:p>
                      <a:pPr algn="ctr"/>
                      <a:r>
                        <a:rPr lang="en-GB" sz="2000" b="1">
                          <a:latin typeface="Century Gothic" panose="020B0502020202020204" pitchFamily="34" charset="0"/>
                        </a:rPr>
                        <a:t>A.</a:t>
                      </a:r>
                    </a:p>
                  </a:txBody>
                  <a:tcPr marL="215611" marR="215611" marT="66938" marB="66938"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tcPr>
                </a:tc>
                <a:tc>
                  <a:txBody>
                    <a:bodyPr/>
                    <a:lstStyle/>
                    <a:p>
                      <a:r>
                        <a:rPr lang="en-GB" sz="2000" b="1">
                          <a:latin typeface="Century Gothic" panose="020B0502020202020204" pitchFamily="34" charset="0"/>
                        </a:rPr>
                        <a:t>43 – 7 = 37</a:t>
                      </a:r>
                    </a:p>
                  </a:txBody>
                  <a:tcPr marL="215611" marR="215611" marT="66938" marB="66938"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tcPr>
                </a:tc>
                <a:extLst>
                  <a:ext uri="{0D108BD9-81ED-4DB2-BD59-A6C34878D82A}">
                    <a16:rowId xmlns:a16="http://schemas.microsoft.com/office/drawing/2014/main" val="2680831250"/>
                  </a:ext>
                </a:extLst>
              </a:tr>
              <a:tr h="651032">
                <a:tc>
                  <a:txBody>
                    <a:bodyPr/>
                    <a:lstStyle/>
                    <a:p>
                      <a:pPr algn="ctr"/>
                      <a:r>
                        <a:rPr lang="en-GB" sz="2000" b="1">
                          <a:latin typeface="Century Gothic" panose="020B0502020202020204" pitchFamily="34" charset="0"/>
                        </a:rPr>
                        <a:t>B.</a:t>
                      </a:r>
                    </a:p>
                  </a:txBody>
                  <a:tcPr marL="215611" marR="215611" marT="66938" marB="66938"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tcPr>
                </a:tc>
                <a:tc>
                  <a:txBody>
                    <a:bodyPr/>
                    <a:lstStyle/>
                    <a:p>
                      <a:r>
                        <a:rPr lang="en-GB" sz="2000" b="1">
                          <a:latin typeface="Century Gothic" panose="020B0502020202020204" pitchFamily="34" charset="0"/>
                        </a:rPr>
                        <a:t>43 – 6 = 37</a:t>
                      </a:r>
                    </a:p>
                  </a:txBody>
                  <a:tcPr marL="215611" marR="215611" marT="66938" marB="66938"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tcPr>
                </a:tc>
                <a:extLst>
                  <a:ext uri="{0D108BD9-81ED-4DB2-BD59-A6C34878D82A}">
                    <a16:rowId xmlns:a16="http://schemas.microsoft.com/office/drawing/2014/main" val="128969515"/>
                  </a:ext>
                </a:extLst>
              </a:tr>
              <a:tr h="651032">
                <a:tc>
                  <a:txBody>
                    <a:bodyPr/>
                    <a:lstStyle/>
                    <a:p>
                      <a:pPr algn="ctr"/>
                      <a:r>
                        <a:rPr lang="en-GB" sz="2000" b="1">
                          <a:latin typeface="Century Gothic" panose="020B0502020202020204" pitchFamily="34" charset="0"/>
                        </a:rPr>
                        <a:t>C.</a:t>
                      </a:r>
                    </a:p>
                  </a:txBody>
                  <a:tcPr marL="215611" marR="215611" marT="66938" marB="66938"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tcPr>
                </a:tc>
                <a:tc>
                  <a:txBody>
                    <a:bodyPr/>
                    <a:lstStyle/>
                    <a:p>
                      <a:r>
                        <a:rPr lang="en-GB" sz="2000" b="1">
                          <a:latin typeface="Century Gothic" panose="020B0502020202020204" pitchFamily="34" charset="0"/>
                        </a:rPr>
                        <a:t>43 – 9 = 34</a:t>
                      </a:r>
                    </a:p>
                  </a:txBody>
                  <a:tcPr marL="215611" marR="215611" marT="66938" marB="66938"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tcPr>
                </a:tc>
                <a:extLst>
                  <a:ext uri="{0D108BD9-81ED-4DB2-BD59-A6C34878D82A}">
                    <a16:rowId xmlns:a16="http://schemas.microsoft.com/office/drawing/2014/main" val="3598174920"/>
                  </a:ext>
                </a:extLst>
              </a:tr>
            </a:tbl>
          </a:graphicData>
        </a:graphic>
      </p:graphicFrame>
      <p:graphicFrame>
        <p:nvGraphicFramePr>
          <p:cNvPr id="9" name="Table 8">
            <a:extLst>
              <a:ext uri="{FF2B5EF4-FFF2-40B4-BE49-F238E27FC236}">
                <a16:creationId xmlns:a16="http://schemas.microsoft.com/office/drawing/2014/main" id="{DE3A2638-59D7-4326-8954-A5F193204498}"/>
              </a:ext>
            </a:extLst>
          </p:cNvPr>
          <p:cNvGraphicFramePr>
            <a:graphicFrameLocks noGrp="1"/>
          </p:cNvGraphicFramePr>
          <p:nvPr/>
        </p:nvGraphicFramePr>
        <p:xfrm>
          <a:off x="745769" y="4416523"/>
          <a:ext cx="7644747" cy="614629"/>
        </p:xfrm>
        <a:graphic>
          <a:graphicData uri="http://schemas.openxmlformats.org/drawingml/2006/table">
            <a:tbl>
              <a:tblPr firstRow="1" bandRow="1">
                <a:tableStyleId>{5940675A-B579-460E-94D1-54222C63F5DA}</a:tableStyleId>
              </a:tblPr>
              <a:tblGrid>
                <a:gridCol w="694977">
                  <a:extLst>
                    <a:ext uri="{9D8B030D-6E8A-4147-A177-3AD203B41FA5}">
                      <a16:colId xmlns:a16="http://schemas.microsoft.com/office/drawing/2014/main" val="2506276691"/>
                    </a:ext>
                  </a:extLst>
                </a:gridCol>
                <a:gridCol w="694977">
                  <a:extLst>
                    <a:ext uri="{9D8B030D-6E8A-4147-A177-3AD203B41FA5}">
                      <a16:colId xmlns:a16="http://schemas.microsoft.com/office/drawing/2014/main" val="1115702146"/>
                    </a:ext>
                  </a:extLst>
                </a:gridCol>
                <a:gridCol w="694977">
                  <a:extLst>
                    <a:ext uri="{9D8B030D-6E8A-4147-A177-3AD203B41FA5}">
                      <a16:colId xmlns:a16="http://schemas.microsoft.com/office/drawing/2014/main" val="1380783550"/>
                    </a:ext>
                  </a:extLst>
                </a:gridCol>
                <a:gridCol w="694977">
                  <a:extLst>
                    <a:ext uri="{9D8B030D-6E8A-4147-A177-3AD203B41FA5}">
                      <a16:colId xmlns:a16="http://schemas.microsoft.com/office/drawing/2014/main" val="15560653"/>
                    </a:ext>
                  </a:extLst>
                </a:gridCol>
                <a:gridCol w="694977">
                  <a:extLst>
                    <a:ext uri="{9D8B030D-6E8A-4147-A177-3AD203B41FA5}">
                      <a16:colId xmlns:a16="http://schemas.microsoft.com/office/drawing/2014/main" val="4278303980"/>
                    </a:ext>
                  </a:extLst>
                </a:gridCol>
                <a:gridCol w="694977">
                  <a:extLst>
                    <a:ext uri="{9D8B030D-6E8A-4147-A177-3AD203B41FA5}">
                      <a16:colId xmlns:a16="http://schemas.microsoft.com/office/drawing/2014/main" val="2663938548"/>
                    </a:ext>
                  </a:extLst>
                </a:gridCol>
                <a:gridCol w="694977">
                  <a:extLst>
                    <a:ext uri="{9D8B030D-6E8A-4147-A177-3AD203B41FA5}">
                      <a16:colId xmlns:a16="http://schemas.microsoft.com/office/drawing/2014/main" val="3199749181"/>
                    </a:ext>
                  </a:extLst>
                </a:gridCol>
                <a:gridCol w="694977">
                  <a:extLst>
                    <a:ext uri="{9D8B030D-6E8A-4147-A177-3AD203B41FA5}">
                      <a16:colId xmlns:a16="http://schemas.microsoft.com/office/drawing/2014/main" val="7669095"/>
                    </a:ext>
                  </a:extLst>
                </a:gridCol>
                <a:gridCol w="694977">
                  <a:extLst>
                    <a:ext uri="{9D8B030D-6E8A-4147-A177-3AD203B41FA5}">
                      <a16:colId xmlns:a16="http://schemas.microsoft.com/office/drawing/2014/main" val="1564630982"/>
                    </a:ext>
                  </a:extLst>
                </a:gridCol>
                <a:gridCol w="694977">
                  <a:extLst>
                    <a:ext uri="{9D8B030D-6E8A-4147-A177-3AD203B41FA5}">
                      <a16:colId xmlns:a16="http://schemas.microsoft.com/office/drawing/2014/main" val="3463767483"/>
                    </a:ext>
                  </a:extLst>
                </a:gridCol>
                <a:gridCol w="694977">
                  <a:extLst>
                    <a:ext uri="{9D8B030D-6E8A-4147-A177-3AD203B41FA5}">
                      <a16:colId xmlns:a16="http://schemas.microsoft.com/office/drawing/2014/main" val="666764947"/>
                    </a:ext>
                  </a:extLst>
                </a:gridCol>
              </a:tblGrid>
              <a:tr h="614629">
                <a:tc>
                  <a:txBody>
                    <a:bodyPr/>
                    <a:lstStyle/>
                    <a:p>
                      <a:pPr algn="ctr"/>
                      <a:r>
                        <a:rPr lang="en-US" sz="2000" b="1">
                          <a:latin typeface="Century Gothic" panose="020B0502020202020204" pitchFamily="34" charset="0"/>
                        </a:rPr>
                        <a:t>33</a:t>
                      </a:r>
                    </a:p>
                  </a:txBody>
                  <a:tcPr marL="0" marR="0" marT="0" marB="0">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000" b="1">
                          <a:latin typeface="Century Gothic" panose="020B0502020202020204" pitchFamily="34" charset="0"/>
                        </a:rPr>
                        <a:t>43</a:t>
                      </a: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38339690"/>
                  </a:ext>
                </a:extLst>
              </a:tr>
            </a:tbl>
          </a:graphicData>
        </a:graphic>
      </p:graphicFrame>
      <p:graphicFrame>
        <p:nvGraphicFramePr>
          <p:cNvPr id="10" name="Table 9">
            <a:extLst>
              <a:ext uri="{FF2B5EF4-FFF2-40B4-BE49-F238E27FC236}">
                <a16:creationId xmlns:a16="http://schemas.microsoft.com/office/drawing/2014/main" id="{D2C20BFD-EE79-44F3-A400-A65B81F85598}"/>
              </a:ext>
            </a:extLst>
          </p:cNvPr>
          <p:cNvGraphicFramePr>
            <a:graphicFrameLocks noGrp="1"/>
          </p:cNvGraphicFramePr>
          <p:nvPr/>
        </p:nvGraphicFramePr>
        <p:xfrm>
          <a:off x="1130241" y="3928615"/>
          <a:ext cx="6875790" cy="487819"/>
        </p:xfrm>
        <a:graphic>
          <a:graphicData uri="http://schemas.openxmlformats.org/drawingml/2006/table">
            <a:tbl>
              <a:tblPr firstRow="1" bandRow="1">
                <a:tableStyleId>{5940675A-B579-460E-94D1-54222C63F5DA}</a:tableStyleId>
              </a:tblPr>
              <a:tblGrid>
                <a:gridCol w="687579">
                  <a:extLst>
                    <a:ext uri="{9D8B030D-6E8A-4147-A177-3AD203B41FA5}">
                      <a16:colId xmlns:a16="http://schemas.microsoft.com/office/drawing/2014/main" val="1115702146"/>
                    </a:ext>
                  </a:extLst>
                </a:gridCol>
                <a:gridCol w="687579">
                  <a:extLst>
                    <a:ext uri="{9D8B030D-6E8A-4147-A177-3AD203B41FA5}">
                      <a16:colId xmlns:a16="http://schemas.microsoft.com/office/drawing/2014/main" val="1380783550"/>
                    </a:ext>
                  </a:extLst>
                </a:gridCol>
                <a:gridCol w="687579">
                  <a:extLst>
                    <a:ext uri="{9D8B030D-6E8A-4147-A177-3AD203B41FA5}">
                      <a16:colId xmlns:a16="http://schemas.microsoft.com/office/drawing/2014/main" val="15560653"/>
                    </a:ext>
                  </a:extLst>
                </a:gridCol>
                <a:gridCol w="687579">
                  <a:extLst>
                    <a:ext uri="{9D8B030D-6E8A-4147-A177-3AD203B41FA5}">
                      <a16:colId xmlns:a16="http://schemas.microsoft.com/office/drawing/2014/main" val="4278303980"/>
                    </a:ext>
                  </a:extLst>
                </a:gridCol>
                <a:gridCol w="687579">
                  <a:extLst>
                    <a:ext uri="{9D8B030D-6E8A-4147-A177-3AD203B41FA5}">
                      <a16:colId xmlns:a16="http://schemas.microsoft.com/office/drawing/2014/main" val="2663938548"/>
                    </a:ext>
                  </a:extLst>
                </a:gridCol>
                <a:gridCol w="687579">
                  <a:extLst>
                    <a:ext uri="{9D8B030D-6E8A-4147-A177-3AD203B41FA5}">
                      <a16:colId xmlns:a16="http://schemas.microsoft.com/office/drawing/2014/main" val="3199749181"/>
                    </a:ext>
                  </a:extLst>
                </a:gridCol>
                <a:gridCol w="687579">
                  <a:extLst>
                    <a:ext uri="{9D8B030D-6E8A-4147-A177-3AD203B41FA5}">
                      <a16:colId xmlns:a16="http://schemas.microsoft.com/office/drawing/2014/main" val="7669095"/>
                    </a:ext>
                  </a:extLst>
                </a:gridCol>
                <a:gridCol w="687579">
                  <a:extLst>
                    <a:ext uri="{9D8B030D-6E8A-4147-A177-3AD203B41FA5}">
                      <a16:colId xmlns:a16="http://schemas.microsoft.com/office/drawing/2014/main" val="1564630982"/>
                    </a:ext>
                  </a:extLst>
                </a:gridCol>
                <a:gridCol w="687579">
                  <a:extLst>
                    <a:ext uri="{9D8B030D-6E8A-4147-A177-3AD203B41FA5}">
                      <a16:colId xmlns:a16="http://schemas.microsoft.com/office/drawing/2014/main" val="1564660748"/>
                    </a:ext>
                  </a:extLst>
                </a:gridCol>
                <a:gridCol w="687579">
                  <a:extLst>
                    <a:ext uri="{9D8B030D-6E8A-4147-A177-3AD203B41FA5}">
                      <a16:colId xmlns:a16="http://schemas.microsoft.com/office/drawing/2014/main" val="2047101361"/>
                    </a:ext>
                  </a:extLst>
                </a:gridCol>
              </a:tblGrid>
              <a:tr h="123411">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38339690"/>
                  </a:ext>
                </a:extLst>
              </a:tr>
              <a:tr h="364408">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835336821"/>
                  </a:ext>
                </a:extLst>
              </a:tr>
            </a:tbl>
          </a:graphicData>
        </a:graphic>
      </p:graphicFrame>
      <p:graphicFrame>
        <p:nvGraphicFramePr>
          <p:cNvPr id="11" name="Table 10">
            <a:extLst>
              <a:ext uri="{FF2B5EF4-FFF2-40B4-BE49-F238E27FC236}">
                <a16:creationId xmlns:a16="http://schemas.microsoft.com/office/drawing/2014/main" id="{BD37F4F6-AAB3-46C2-93F1-6063A2F81D42}"/>
              </a:ext>
            </a:extLst>
          </p:cNvPr>
          <p:cNvGraphicFramePr>
            <a:graphicFrameLocks noGrp="1"/>
          </p:cNvGraphicFramePr>
          <p:nvPr/>
        </p:nvGraphicFramePr>
        <p:xfrm>
          <a:off x="4123995" y="1580043"/>
          <a:ext cx="3882036" cy="1759018"/>
        </p:xfrm>
        <a:graphic>
          <a:graphicData uri="http://schemas.openxmlformats.org/drawingml/2006/table">
            <a:tbl>
              <a:tblPr firstRow="1" bandRow="1">
                <a:tableStyleId>{5940675A-B579-460E-94D1-54222C63F5DA}</a:tableStyleId>
              </a:tblPr>
              <a:tblGrid>
                <a:gridCol w="1941018">
                  <a:extLst>
                    <a:ext uri="{9D8B030D-6E8A-4147-A177-3AD203B41FA5}">
                      <a16:colId xmlns:a16="http://schemas.microsoft.com/office/drawing/2014/main" val="4080042578"/>
                    </a:ext>
                  </a:extLst>
                </a:gridCol>
                <a:gridCol w="1941018">
                  <a:extLst>
                    <a:ext uri="{9D8B030D-6E8A-4147-A177-3AD203B41FA5}">
                      <a16:colId xmlns:a16="http://schemas.microsoft.com/office/drawing/2014/main" val="4255440324"/>
                    </a:ext>
                  </a:extLst>
                </a:gridCol>
              </a:tblGrid>
              <a:tr h="385813">
                <a:tc>
                  <a:txBody>
                    <a:bodyPr/>
                    <a:lstStyle/>
                    <a:p>
                      <a:pPr algn="ctr"/>
                      <a:r>
                        <a:rPr lang="en-GB" sz="2000" b="1">
                          <a:latin typeface="Century Gothic" panose="020B0502020202020204" pitchFamily="34" charset="0"/>
                        </a:rPr>
                        <a:t>T</a:t>
                      </a:r>
                    </a:p>
                  </a:txBody>
                  <a:tcPr marL="110644" marR="110644" marT="55321" marB="55321"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GB" sz="2000" b="1">
                          <a:latin typeface="Century Gothic" panose="020B0502020202020204" pitchFamily="34" charset="0"/>
                        </a:rPr>
                        <a:t>O</a:t>
                      </a:r>
                    </a:p>
                  </a:txBody>
                  <a:tcPr marL="110644" marR="110644" marT="55321" marB="55321"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5659864"/>
                  </a:ext>
                </a:extLst>
              </a:tr>
              <a:tr h="1343576">
                <a:tc>
                  <a:txBody>
                    <a:bodyPr/>
                    <a:lstStyle/>
                    <a:p>
                      <a:pPr algn="ctr"/>
                      <a:endParaRPr lang="en-GB" sz="2000" b="1">
                        <a:latin typeface="Century Gothic" panose="020B0502020202020204" pitchFamily="34" charset="0"/>
                      </a:endParaRPr>
                    </a:p>
                    <a:p>
                      <a:pPr algn="ctr"/>
                      <a:endParaRPr lang="en-GB" sz="2000" b="1">
                        <a:latin typeface="Century Gothic" panose="020B0502020202020204" pitchFamily="34" charset="0"/>
                      </a:endParaRPr>
                    </a:p>
                    <a:p>
                      <a:pPr algn="ctr"/>
                      <a:endParaRPr lang="en-GB" sz="2000" b="1">
                        <a:latin typeface="Century Gothic" panose="020B0502020202020204" pitchFamily="34" charset="0"/>
                      </a:endParaRPr>
                    </a:p>
                    <a:p>
                      <a:pPr algn="ctr"/>
                      <a:endParaRPr lang="en-GB" sz="2000" b="1">
                        <a:latin typeface="Century Gothic" panose="020B0502020202020204" pitchFamily="34" charset="0"/>
                      </a:endParaRPr>
                    </a:p>
                  </a:txBody>
                  <a:tcPr marL="110644" marR="110644" marT="55321" marB="55321"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n-GB" sz="2000" b="1">
                        <a:latin typeface="Century Gothic" panose="020B0502020202020204" pitchFamily="34" charset="0"/>
                      </a:endParaRPr>
                    </a:p>
                  </a:txBody>
                  <a:tcPr marL="110644" marR="110644" marT="55321" marB="55321"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1408710"/>
                  </a:ext>
                </a:extLst>
              </a:tr>
            </a:tbl>
          </a:graphicData>
        </a:graphic>
      </p:graphicFrame>
      <p:sp>
        <p:nvSpPr>
          <p:cNvPr id="12" name="Oval 11">
            <a:extLst>
              <a:ext uri="{FF2B5EF4-FFF2-40B4-BE49-F238E27FC236}">
                <a16:creationId xmlns:a16="http://schemas.microsoft.com/office/drawing/2014/main" id="{9E1E43B1-4754-4DC5-99FE-4557FFB85594}"/>
              </a:ext>
            </a:extLst>
          </p:cNvPr>
          <p:cNvSpPr/>
          <p:nvPr/>
        </p:nvSpPr>
        <p:spPr>
          <a:xfrm>
            <a:off x="4260257" y="2180102"/>
            <a:ext cx="291356" cy="291357"/>
          </a:xfrm>
          <a:prstGeom prst="ellipse">
            <a:avLst/>
          </a:prstGeom>
          <a:solidFill>
            <a:schemeClr val="accent6">
              <a:lumMod val="40000"/>
              <a:lumOff val="60000"/>
            </a:schemeClr>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val 12">
            <a:extLst>
              <a:ext uri="{FF2B5EF4-FFF2-40B4-BE49-F238E27FC236}">
                <a16:creationId xmlns:a16="http://schemas.microsoft.com/office/drawing/2014/main" id="{119D030D-AB58-4FE9-ACAB-40231B0B4C29}"/>
              </a:ext>
            </a:extLst>
          </p:cNvPr>
          <p:cNvSpPr/>
          <p:nvPr/>
        </p:nvSpPr>
        <p:spPr>
          <a:xfrm>
            <a:off x="5636368" y="2180102"/>
            <a:ext cx="291356" cy="291357"/>
          </a:xfrm>
          <a:prstGeom prst="ellipse">
            <a:avLst/>
          </a:prstGeom>
          <a:solidFill>
            <a:schemeClr val="accent6">
              <a:lumMod val="40000"/>
              <a:lumOff val="60000"/>
            </a:schemeClr>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Oval 13">
            <a:extLst>
              <a:ext uri="{FF2B5EF4-FFF2-40B4-BE49-F238E27FC236}">
                <a16:creationId xmlns:a16="http://schemas.microsoft.com/office/drawing/2014/main" id="{34F4A54B-9916-403D-B2BC-DF4CCB0D264E}"/>
              </a:ext>
            </a:extLst>
          </p:cNvPr>
          <p:cNvSpPr/>
          <p:nvPr/>
        </p:nvSpPr>
        <p:spPr>
          <a:xfrm>
            <a:off x="4948313" y="2180102"/>
            <a:ext cx="291356" cy="291357"/>
          </a:xfrm>
          <a:prstGeom prst="ellipse">
            <a:avLst/>
          </a:prstGeom>
          <a:solidFill>
            <a:schemeClr val="accent6">
              <a:lumMod val="40000"/>
              <a:lumOff val="60000"/>
            </a:schemeClr>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Oval 14">
            <a:extLst>
              <a:ext uri="{FF2B5EF4-FFF2-40B4-BE49-F238E27FC236}">
                <a16:creationId xmlns:a16="http://schemas.microsoft.com/office/drawing/2014/main" id="{E3920E88-CB1A-4B73-A581-6D4F59296A8C}"/>
              </a:ext>
            </a:extLst>
          </p:cNvPr>
          <p:cNvSpPr/>
          <p:nvPr/>
        </p:nvSpPr>
        <p:spPr>
          <a:xfrm>
            <a:off x="4260257" y="2617858"/>
            <a:ext cx="291356" cy="291357"/>
          </a:xfrm>
          <a:prstGeom prst="ellipse">
            <a:avLst/>
          </a:prstGeom>
          <a:solidFill>
            <a:schemeClr val="accent6">
              <a:lumMod val="40000"/>
              <a:lumOff val="60000"/>
            </a:schemeClr>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a:extLst>
              <a:ext uri="{FF2B5EF4-FFF2-40B4-BE49-F238E27FC236}">
                <a16:creationId xmlns:a16="http://schemas.microsoft.com/office/drawing/2014/main" id="{B3E2AA83-DB96-4CD7-89C5-DEB9DCED1B1B}"/>
              </a:ext>
            </a:extLst>
          </p:cNvPr>
          <p:cNvSpPr/>
          <p:nvPr/>
        </p:nvSpPr>
        <p:spPr>
          <a:xfrm>
            <a:off x="6206071" y="2180102"/>
            <a:ext cx="291356" cy="291357"/>
          </a:xfrm>
          <a:prstGeom prst="ellipse">
            <a:avLst/>
          </a:prstGeom>
          <a:solidFill>
            <a:schemeClr val="accent1">
              <a:lumMod val="40000"/>
              <a:lumOff val="6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a:extLst>
              <a:ext uri="{FF2B5EF4-FFF2-40B4-BE49-F238E27FC236}">
                <a16:creationId xmlns:a16="http://schemas.microsoft.com/office/drawing/2014/main" id="{BED086C0-D6A7-4D7F-A8A1-EA8A44E4DFCE}"/>
              </a:ext>
            </a:extLst>
          </p:cNvPr>
          <p:cNvSpPr/>
          <p:nvPr/>
        </p:nvSpPr>
        <p:spPr>
          <a:xfrm>
            <a:off x="7582182" y="2180102"/>
            <a:ext cx="291356" cy="291357"/>
          </a:xfrm>
          <a:prstGeom prst="ellipse">
            <a:avLst/>
          </a:prstGeom>
          <a:solidFill>
            <a:schemeClr val="accent1">
              <a:lumMod val="40000"/>
              <a:lumOff val="6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a:extLst>
              <a:ext uri="{FF2B5EF4-FFF2-40B4-BE49-F238E27FC236}">
                <a16:creationId xmlns:a16="http://schemas.microsoft.com/office/drawing/2014/main" id="{F6EC06C1-CB1E-414A-9484-B7A8667ACC75}"/>
              </a:ext>
            </a:extLst>
          </p:cNvPr>
          <p:cNvSpPr/>
          <p:nvPr/>
        </p:nvSpPr>
        <p:spPr>
          <a:xfrm>
            <a:off x="6894127" y="2180102"/>
            <a:ext cx="291356" cy="291357"/>
          </a:xfrm>
          <a:prstGeom prst="ellipse">
            <a:avLst/>
          </a:prstGeom>
          <a:solidFill>
            <a:schemeClr val="accent1">
              <a:lumMod val="40000"/>
              <a:lumOff val="6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57079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a:solidFill>
                  <a:schemeClr val="bg2">
                    <a:lumMod val="50000"/>
                  </a:schemeClr>
                </a:solidFill>
                <a:latin typeface="Century Gothic" panose="020B0502020202020204" pitchFamily="34" charset="0"/>
              </a:rPr>
              <a:t>Reasoning 2</a:t>
            </a:r>
          </a:p>
          <a:p>
            <a:pPr lvl="0" algn="ctr"/>
            <a:endParaRPr lang="en-GB" sz="2000" b="1" u="sng">
              <a:solidFill>
                <a:schemeClr val="tx1"/>
              </a:solidFill>
              <a:latin typeface="Century Gothic" panose="020B0502020202020204" pitchFamily="34" charset="0"/>
            </a:endParaRPr>
          </a:p>
          <a:p>
            <a:pPr lvl="0" algn="ctr"/>
            <a:r>
              <a:rPr lang="en-GB" sz="2000" b="1">
                <a:solidFill>
                  <a:schemeClr val="tx1"/>
                </a:solidFill>
                <a:latin typeface="Century Gothic" panose="020B0502020202020204" pitchFamily="34" charset="0"/>
              </a:rPr>
              <a:t>Use the counters and number line to help you find the odd one out.</a:t>
            </a: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r>
              <a:rPr lang="en-GB" sz="2000" b="1">
                <a:solidFill>
                  <a:schemeClr val="tx1"/>
                </a:solidFill>
                <a:latin typeface="Century Gothic" panose="020B0502020202020204" pitchFamily="34" charset="0"/>
              </a:rPr>
              <a:t>Explain your reasoning.</a:t>
            </a:r>
          </a:p>
          <a:p>
            <a:pPr lvl="0" algn="ctr"/>
            <a:endParaRPr lang="en-GB" sz="2000" b="1">
              <a:solidFill>
                <a:schemeClr val="tx1"/>
              </a:solidFill>
              <a:latin typeface="Century Gothic" panose="020B0502020202020204" pitchFamily="34" charset="0"/>
            </a:endParaRPr>
          </a:p>
          <a:p>
            <a:pPr lvl="0"/>
            <a:r>
              <a:rPr lang="en-GB" sz="2000" b="1">
                <a:solidFill>
                  <a:srgbClr val="FF0000"/>
                </a:solidFill>
                <a:latin typeface="Century Gothic" panose="020B0502020202020204" pitchFamily="34" charset="0"/>
              </a:rPr>
              <a:t>A is the odd one out because the answer is incorrect. 43 – 7 = 36</a:t>
            </a:r>
          </a:p>
          <a:p>
            <a:pPr lvl="0" algn="ctr"/>
            <a:endParaRPr lang="en-GB" sz="2000" b="1">
              <a:solidFill>
                <a:schemeClr val="tx1"/>
              </a:solidFill>
              <a:latin typeface="Century Gothic" panose="020B0502020202020204" pitchFamily="34" charset="0"/>
            </a:endParaRPr>
          </a:p>
          <a:p>
            <a:endParaRPr lang="en-GB" sz="2000" b="1">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84B107DC-B90C-4A45-B422-BA8DE29C2552}"/>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a:latin typeface="Century Gothic" panose="020B0502020202020204" pitchFamily="34" charset="0"/>
              </a:rPr>
              <a:t>© Classroom Secrets Limited 2018</a:t>
            </a:r>
          </a:p>
        </p:txBody>
      </p:sp>
      <p:graphicFrame>
        <p:nvGraphicFramePr>
          <p:cNvPr id="6" name="Table 5">
            <a:extLst>
              <a:ext uri="{FF2B5EF4-FFF2-40B4-BE49-F238E27FC236}">
                <a16:creationId xmlns:a16="http://schemas.microsoft.com/office/drawing/2014/main" id="{91E659FB-B1A1-4DCA-8774-8B6BE9D0F4BF}"/>
              </a:ext>
            </a:extLst>
          </p:cNvPr>
          <p:cNvGraphicFramePr>
            <a:graphicFrameLocks noGrp="1"/>
          </p:cNvGraphicFramePr>
          <p:nvPr>
            <p:extLst>
              <p:ext uri="{D42A27DB-BD31-4B8C-83A1-F6EECF244321}">
                <p14:modId xmlns:p14="http://schemas.microsoft.com/office/powerpoint/2010/main" val="3158952442"/>
              </p:ext>
            </p:extLst>
          </p:nvPr>
        </p:nvGraphicFramePr>
        <p:xfrm>
          <a:off x="775034" y="1401475"/>
          <a:ext cx="2769165" cy="1953096"/>
        </p:xfrm>
        <a:graphic>
          <a:graphicData uri="http://schemas.openxmlformats.org/drawingml/2006/table">
            <a:tbl>
              <a:tblPr firstRow="1" bandRow="1">
                <a:tableStyleId>{5940675A-B579-460E-94D1-54222C63F5DA}</a:tableStyleId>
              </a:tblPr>
              <a:tblGrid>
                <a:gridCol w="838193">
                  <a:extLst>
                    <a:ext uri="{9D8B030D-6E8A-4147-A177-3AD203B41FA5}">
                      <a16:colId xmlns:a16="http://schemas.microsoft.com/office/drawing/2014/main" val="2286270629"/>
                    </a:ext>
                  </a:extLst>
                </a:gridCol>
                <a:gridCol w="1930972">
                  <a:extLst>
                    <a:ext uri="{9D8B030D-6E8A-4147-A177-3AD203B41FA5}">
                      <a16:colId xmlns:a16="http://schemas.microsoft.com/office/drawing/2014/main" val="1250309730"/>
                    </a:ext>
                  </a:extLst>
                </a:gridCol>
              </a:tblGrid>
              <a:tr h="651032">
                <a:tc>
                  <a:txBody>
                    <a:bodyPr/>
                    <a:lstStyle/>
                    <a:p>
                      <a:pPr algn="ctr"/>
                      <a:r>
                        <a:rPr lang="en-GB" sz="2000" b="1">
                          <a:solidFill>
                            <a:srgbClr val="FF0000"/>
                          </a:solidFill>
                          <a:latin typeface="Century Gothic" panose="020B0502020202020204" pitchFamily="34" charset="0"/>
                        </a:rPr>
                        <a:t>A.</a:t>
                      </a:r>
                    </a:p>
                  </a:txBody>
                  <a:tcPr marL="215611" marR="215611" marT="66938" marB="66938"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tcPr>
                </a:tc>
                <a:tc>
                  <a:txBody>
                    <a:bodyPr/>
                    <a:lstStyle/>
                    <a:p>
                      <a:r>
                        <a:rPr lang="en-GB" sz="2000" b="1">
                          <a:solidFill>
                            <a:srgbClr val="FF0000"/>
                          </a:solidFill>
                          <a:latin typeface="Century Gothic" panose="020B0502020202020204" pitchFamily="34" charset="0"/>
                        </a:rPr>
                        <a:t>43 – 7 = 37</a:t>
                      </a:r>
                    </a:p>
                  </a:txBody>
                  <a:tcPr marL="215611" marR="215611" marT="66938" marB="66938"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tcPr>
                </a:tc>
                <a:extLst>
                  <a:ext uri="{0D108BD9-81ED-4DB2-BD59-A6C34878D82A}">
                    <a16:rowId xmlns:a16="http://schemas.microsoft.com/office/drawing/2014/main" val="2680831250"/>
                  </a:ext>
                </a:extLst>
              </a:tr>
              <a:tr h="651032">
                <a:tc>
                  <a:txBody>
                    <a:bodyPr/>
                    <a:lstStyle/>
                    <a:p>
                      <a:pPr algn="ctr"/>
                      <a:r>
                        <a:rPr lang="en-GB" sz="2000" b="1">
                          <a:solidFill>
                            <a:schemeClr val="bg2">
                              <a:lumMod val="50000"/>
                            </a:schemeClr>
                          </a:solidFill>
                          <a:latin typeface="Century Gothic" panose="020B0502020202020204" pitchFamily="34" charset="0"/>
                        </a:rPr>
                        <a:t>B.</a:t>
                      </a:r>
                    </a:p>
                  </a:txBody>
                  <a:tcPr marL="215611" marR="215611" marT="66938" marB="66938"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tcPr>
                </a:tc>
                <a:tc>
                  <a:txBody>
                    <a:bodyPr/>
                    <a:lstStyle/>
                    <a:p>
                      <a:r>
                        <a:rPr lang="en-GB" sz="2000" b="1">
                          <a:solidFill>
                            <a:schemeClr val="bg2">
                              <a:lumMod val="50000"/>
                            </a:schemeClr>
                          </a:solidFill>
                          <a:latin typeface="Century Gothic" panose="020B0502020202020204" pitchFamily="34" charset="0"/>
                        </a:rPr>
                        <a:t>43 – 6 = 37</a:t>
                      </a:r>
                    </a:p>
                  </a:txBody>
                  <a:tcPr marL="215611" marR="215611" marT="66938" marB="66938"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tcPr>
                </a:tc>
                <a:extLst>
                  <a:ext uri="{0D108BD9-81ED-4DB2-BD59-A6C34878D82A}">
                    <a16:rowId xmlns:a16="http://schemas.microsoft.com/office/drawing/2014/main" val="128969515"/>
                  </a:ext>
                </a:extLst>
              </a:tr>
              <a:tr h="651032">
                <a:tc>
                  <a:txBody>
                    <a:bodyPr/>
                    <a:lstStyle/>
                    <a:p>
                      <a:pPr algn="ctr"/>
                      <a:r>
                        <a:rPr lang="en-GB" sz="2000" b="1">
                          <a:solidFill>
                            <a:schemeClr val="bg2">
                              <a:lumMod val="50000"/>
                            </a:schemeClr>
                          </a:solidFill>
                          <a:latin typeface="Century Gothic" panose="020B0502020202020204" pitchFamily="34" charset="0"/>
                        </a:rPr>
                        <a:t>C.</a:t>
                      </a:r>
                    </a:p>
                  </a:txBody>
                  <a:tcPr marL="215611" marR="215611" marT="66938" marB="66938"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tcPr>
                </a:tc>
                <a:tc>
                  <a:txBody>
                    <a:bodyPr/>
                    <a:lstStyle/>
                    <a:p>
                      <a:r>
                        <a:rPr lang="en-GB" sz="2000" b="1">
                          <a:solidFill>
                            <a:schemeClr val="bg2">
                              <a:lumMod val="50000"/>
                            </a:schemeClr>
                          </a:solidFill>
                          <a:latin typeface="Century Gothic" panose="020B0502020202020204" pitchFamily="34" charset="0"/>
                        </a:rPr>
                        <a:t>43 – 9 = 34</a:t>
                      </a:r>
                    </a:p>
                  </a:txBody>
                  <a:tcPr marL="215611" marR="215611" marT="66938" marB="66938"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tcPr>
                </a:tc>
                <a:extLst>
                  <a:ext uri="{0D108BD9-81ED-4DB2-BD59-A6C34878D82A}">
                    <a16:rowId xmlns:a16="http://schemas.microsoft.com/office/drawing/2014/main" val="3598174920"/>
                  </a:ext>
                </a:extLst>
              </a:tr>
            </a:tbl>
          </a:graphicData>
        </a:graphic>
      </p:graphicFrame>
      <p:graphicFrame>
        <p:nvGraphicFramePr>
          <p:cNvPr id="9" name="Table 8">
            <a:extLst>
              <a:ext uri="{FF2B5EF4-FFF2-40B4-BE49-F238E27FC236}">
                <a16:creationId xmlns:a16="http://schemas.microsoft.com/office/drawing/2014/main" id="{DE3A2638-59D7-4326-8954-A5F193204498}"/>
              </a:ext>
            </a:extLst>
          </p:cNvPr>
          <p:cNvGraphicFramePr>
            <a:graphicFrameLocks noGrp="1"/>
          </p:cNvGraphicFramePr>
          <p:nvPr/>
        </p:nvGraphicFramePr>
        <p:xfrm>
          <a:off x="745769" y="4416523"/>
          <a:ext cx="7644747" cy="614629"/>
        </p:xfrm>
        <a:graphic>
          <a:graphicData uri="http://schemas.openxmlformats.org/drawingml/2006/table">
            <a:tbl>
              <a:tblPr firstRow="1" bandRow="1">
                <a:tableStyleId>{5940675A-B579-460E-94D1-54222C63F5DA}</a:tableStyleId>
              </a:tblPr>
              <a:tblGrid>
                <a:gridCol w="694977">
                  <a:extLst>
                    <a:ext uri="{9D8B030D-6E8A-4147-A177-3AD203B41FA5}">
                      <a16:colId xmlns:a16="http://schemas.microsoft.com/office/drawing/2014/main" val="2506276691"/>
                    </a:ext>
                  </a:extLst>
                </a:gridCol>
                <a:gridCol w="694977">
                  <a:extLst>
                    <a:ext uri="{9D8B030D-6E8A-4147-A177-3AD203B41FA5}">
                      <a16:colId xmlns:a16="http://schemas.microsoft.com/office/drawing/2014/main" val="1115702146"/>
                    </a:ext>
                  </a:extLst>
                </a:gridCol>
                <a:gridCol w="694977">
                  <a:extLst>
                    <a:ext uri="{9D8B030D-6E8A-4147-A177-3AD203B41FA5}">
                      <a16:colId xmlns:a16="http://schemas.microsoft.com/office/drawing/2014/main" val="1380783550"/>
                    </a:ext>
                  </a:extLst>
                </a:gridCol>
                <a:gridCol w="694977">
                  <a:extLst>
                    <a:ext uri="{9D8B030D-6E8A-4147-A177-3AD203B41FA5}">
                      <a16:colId xmlns:a16="http://schemas.microsoft.com/office/drawing/2014/main" val="15560653"/>
                    </a:ext>
                  </a:extLst>
                </a:gridCol>
                <a:gridCol w="694977">
                  <a:extLst>
                    <a:ext uri="{9D8B030D-6E8A-4147-A177-3AD203B41FA5}">
                      <a16:colId xmlns:a16="http://schemas.microsoft.com/office/drawing/2014/main" val="4278303980"/>
                    </a:ext>
                  </a:extLst>
                </a:gridCol>
                <a:gridCol w="694977">
                  <a:extLst>
                    <a:ext uri="{9D8B030D-6E8A-4147-A177-3AD203B41FA5}">
                      <a16:colId xmlns:a16="http://schemas.microsoft.com/office/drawing/2014/main" val="2663938548"/>
                    </a:ext>
                  </a:extLst>
                </a:gridCol>
                <a:gridCol w="694977">
                  <a:extLst>
                    <a:ext uri="{9D8B030D-6E8A-4147-A177-3AD203B41FA5}">
                      <a16:colId xmlns:a16="http://schemas.microsoft.com/office/drawing/2014/main" val="3199749181"/>
                    </a:ext>
                  </a:extLst>
                </a:gridCol>
                <a:gridCol w="694977">
                  <a:extLst>
                    <a:ext uri="{9D8B030D-6E8A-4147-A177-3AD203B41FA5}">
                      <a16:colId xmlns:a16="http://schemas.microsoft.com/office/drawing/2014/main" val="7669095"/>
                    </a:ext>
                  </a:extLst>
                </a:gridCol>
                <a:gridCol w="694977">
                  <a:extLst>
                    <a:ext uri="{9D8B030D-6E8A-4147-A177-3AD203B41FA5}">
                      <a16:colId xmlns:a16="http://schemas.microsoft.com/office/drawing/2014/main" val="1564630982"/>
                    </a:ext>
                  </a:extLst>
                </a:gridCol>
                <a:gridCol w="694977">
                  <a:extLst>
                    <a:ext uri="{9D8B030D-6E8A-4147-A177-3AD203B41FA5}">
                      <a16:colId xmlns:a16="http://schemas.microsoft.com/office/drawing/2014/main" val="3463767483"/>
                    </a:ext>
                  </a:extLst>
                </a:gridCol>
                <a:gridCol w="694977">
                  <a:extLst>
                    <a:ext uri="{9D8B030D-6E8A-4147-A177-3AD203B41FA5}">
                      <a16:colId xmlns:a16="http://schemas.microsoft.com/office/drawing/2014/main" val="666764947"/>
                    </a:ext>
                  </a:extLst>
                </a:gridCol>
              </a:tblGrid>
              <a:tr h="614629">
                <a:tc>
                  <a:txBody>
                    <a:bodyPr/>
                    <a:lstStyle/>
                    <a:p>
                      <a:pPr algn="ctr"/>
                      <a:r>
                        <a:rPr lang="en-US" sz="2000" b="1">
                          <a:latin typeface="Century Gothic" panose="020B0502020202020204" pitchFamily="34" charset="0"/>
                        </a:rPr>
                        <a:t>33</a:t>
                      </a:r>
                    </a:p>
                  </a:txBody>
                  <a:tcPr marL="0" marR="0" marT="0" marB="0">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000" b="1">
                          <a:latin typeface="Century Gothic" panose="020B0502020202020204" pitchFamily="34" charset="0"/>
                        </a:rPr>
                        <a:t>43</a:t>
                      </a: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38339690"/>
                  </a:ext>
                </a:extLst>
              </a:tr>
            </a:tbl>
          </a:graphicData>
        </a:graphic>
      </p:graphicFrame>
      <p:graphicFrame>
        <p:nvGraphicFramePr>
          <p:cNvPr id="10" name="Table 9">
            <a:extLst>
              <a:ext uri="{FF2B5EF4-FFF2-40B4-BE49-F238E27FC236}">
                <a16:creationId xmlns:a16="http://schemas.microsoft.com/office/drawing/2014/main" id="{D2C20BFD-EE79-44F3-A400-A65B81F85598}"/>
              </a:ext>
            </a:extLst>
          </p:cNvPr>
          <p:cNvGraphicFramePr>
            <a:graphicFrameLocks noGrp="1"/>
          </p:cNvGraphicFramePr>
          <p:nvPr/>
        </p:nvGraphicFramePr>
        <p:xfrm>
          <a:off x="1130241" y="3928615"/>
          <a:ext cx="6875790" cy="487819"/>
        </p:xfrm>
        <a:graphic>
          <a:graphicData uri="http://schemas.openxmlformats.org/drawingml/2006/table">
            <a:tbl>
              <a:tblPr firstRow="1" bandRow="1">
                <a:tableStyleId>{5940675A-B579-460E-94D1-54222C63F5DA}</a:tableStyleId>
              </a:tblPr>
              <a:tblGrid>
                <a:gridCol w="687579">
                  <a:extLst>
                    <a:ext uri="{9D8B030D-6E8A-4147-A177-3AD203B41FA5}">
                      <a16:colId xmlns:a16="http://schemas.microsoft.com/office/drawing/2014/main" val="1115702146"/>
                    </a:ext>
                  </a:extLst>
                </a:gridCol>
                <a:gridCol w="687579">
                  <a:extLst>
                    <a:ext uri="{9D8B030D-6E8A-4147-A177-3AD203B41FA5}">
                      <a16:colId xmlns:a16="http://schemas.microsoft.com/office/drawing/2014/main" val="1380783550"/>
                    </a:ext>
                  </a:extLst>
                </a:gridCol>
                <a:gridCol w="687579">
                  <a:extLst>
                    <a:ext uri="{9D8B030D-6E8A-4147-A177-3AD203B41FA5}">
                      <a16:colId xmlns:a16="http://schemas.microsoft.com/office/drawing/2014/main" val="15560653"/>
                    </a:ext>
                  </a:extLst>
                </a:gridCol>
                <a:gridCol w="687579">
                  <a:extLst>
                    <a:ext uri="{9D8B030D-6E8A-4147-A177-3AD203B41FA5}">
                      <a16:colId xmlns:a16="http://schemas.microsoft.com/office/drawing/2014/main" val="4278303980"/>
                    </a:ext>
                  </a:extLst>
                </a:gridCol>
                <a:gridCol w="687579">
                  <a:extLst>
                    <a:ext uri="{9D8B030D-6E8A-4147-A177-3AD203B41FA5}">
                      <a16:colId xmlns:a16="http://schemas.microsoft.com/office/drawing/2014/main" val="2663938548"/>
                    </a:ext>
                  </a:extLst>
                </a:gridCol>
                <a:gridCol w="687579">
                  <a:extLst>
                    <a:ext uri="{9D8B030D-6E8A-4147-A177-3AD203B41FA5}">
                      <a16:colId xmlns:a16="http://schemas.microsoft.com/office/drawing/2014/main" val="3199749181"/>
                    </a:ext>
                  </a:extLst>
                </a:gridCol>
                <a:gridCol w="687579">
                  <a:extLst>
                    <a:ext uri="{9D8B030D-6E8A-4147-A177-3AD203B41FA5}">
                      <a16:colId xmlns:a16="http://schemas.microsoft.com/office/drawing/2014/main" val="7669095"/>
                    </a:ext>
                  </a:extLst>
                </a:gridCol>
                <a:gridCol w="687579">
                  <a:extLst>
                    <a:ext uri="{9D8B030D-6E8A-4147-A177-3AD203B41FA5}">
                      <a16:colId xmlns:a16="http://schemas.microsoft.com/office/drawing/2014/main" val="1564630982"/>
                    </a:ext>
                  </a:extLst>
                </a:gridCol>
                <a:gridCol w="687579">
                  <a:extLst>
                    <a:ext uri="{9D8B030D-6E8A-4147-A177-3AD203B41FA5}">
                      <a16:colId xmlns:a16="http://schemas.microsoft.com/office/drawing/2014/main" val="1564660748"/>
                    </a:ext>
                  </a:extLst>
                </a:gridCol>
                <a:gridCol w="687579">
                  <a:extLst>
                    <a:ext uri="{9D8B030D-6E8A-4147-A177-3AD203B41FA5}">
                      <a16:colId xmlns:a16="http://schemas.microsoft.com/office/drawing/2014/main" val="2047101361"/>
                    </a:ext>
                  </a:extLst>
                </a:gridCol>
              </a:tblGrid>
              <a:tr h="123411">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38339690"/>
                  </a:ext>
                </a:extLst>
              </a:tr>
              <a:tr h="364408">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835336821"/>
                  </a:ext>
                </a:extLst>
              </a:tr>
            </a:tbl>
          </a:graphicData>
        </a:graphic>
      </p:graphicFrame>
      <p:graphicFrame>
        <p:nvGraphicFramePr>
          <p:cNvPr id="11" name="Table 10">
            <a:extLst>
              <a:ext uri="{FF2B5EF4-FFF2-40B4-BE49-F238E27FC236}">
                <a16:creationId xmlns:a16="http://schemas.microsoft.com/office/drawing/2014/main" id="{BD37F4F6-AAB3-46C2-93F1-6063A2F81D42}"/>
              </a:ext>
            </a:extLst>
          </p:cNvPr>
          <p:cNvGraphicFramePr>
            <a:graphicFrameLocks noGrp="1"/>
          </p:cNvGraphicFramePr>
          <p:nvPr/>
        </p:nvGraphicFramePr>
        <p:xfrm>
          <a:off x="4123995" y="1580043"/>
          <a:ext cx="3882036" cy="1759018"/>
        </p:xfrm>
        <a:graphic>
          <a:graphicData uri="http://schemas.openxmlformats.org/drawingml/2006/table">
            <a:tbl>
              <a:tblPr firstRow="1" bandRow="1">
                <a:tableStyleId>{5940675A-B579-460E-94D1-54222C63F5DA}</a:tableStyleId>
              </a:tblPr>
              <a:tblGrid>
                <a:gridCol w="1941018">
                  <a:extLst>
                    <a:ext uri="{9D8B030D-6E8A-4147-A177-3AD203B41FA5}">
                      <a16:colId xmlns:a16="http://schemas.microsoft.com/office/drawing/2014/main" val="4080042578"/>
                    </a:ext>
                  </a:extLst>
                </a:gridCol>
                <a:gridCol w="1941018">
                  <a:extLst>
                    <a:ext uri="{9D8B030D-6E8A-4147-A177-3AD203B41FA5}">
                      <a16:colId xmlns:a16="http://schemas.microsoft.com/office/drawing/2014/main" val="4255440324"/>
                    </a:ext>
                  </a:extLst>
                </a:gridCol>
              </a:tblGrid>
              <a:tr h="385813">
                <a:tc>
                  <a:txBody>
                    <a:bodyPr/>
                    <a:lstStyle/>
                    <a:p>
                      <a:pPr algn="ctr"/>
                      <a:r>
                        <a:rPr lang="en-GB" sz="2000" b="1">
                          <a:latin typeface="Century Gothic" panose="020B0502020202020204" pitchFamily="34" charset="0"/>
                        </a:rPr>
                        <a:t>T</a:t>
                      </a:r>
                    </a:p>
                  </a:txBody>
                  <a:tcPr marL="110644" marR="110644" marT="55321" marB="55321"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GB" sz="2000" b="1">
                          <a:latin typeface="Century Gothic" panose="020B0502020202020204" pitchFamily="34" charset="0"/>
                        </a:rPr>
                        <a:t>O</a:t>
                      </a:r>
                    </a:p>
                  </a:txBody>
                  <a:tcPr marL="110644" marR="110644" marT="55321" marB="55321"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5659864"/>
                  </a:ext>
                </a:extLst>
              </a:tr>
              <a:tr h="1343576">
                <a:tc>
                  <a:txBody>
                    <a:bodyPr/>
                    <a:lstStyle/>
                    <a:p>
                      <a:pPr algn="ctr"/>
                      <a:endParaRPr lang="en-GB" sz="2000" b="1">
                        <a:latin typeface="Century Gothic" panose="020B0502020202020204" pitchFamily="34" charset="0"/>
                      </a:endParaRPr>
                    </a:p>
                    <a:p>
                      <a:pPr algn="ctr"/>
                      <a:endParaRPr lang="en-GB" sz="2000" b="1">
                        <a:latin typeface="Century Gothic" panose="020B0502020202020204" pitchFamily="34" charset="0"/>
                      </a:endParaRPr>
                    </a:p>
                    <a:p>
                      <a:pPr algn="ctr"/>
                      <a:endParaRPr lang="en-GB" sz="2000" b="1">
                        <a:latin typeface="Century Gothic" panose="020B0502020202020204" pitchFamily="34" charset="0"/>
                      </a:endParaRPr>
                    </a:p>
                    <a:p>
                      <a:pPr algn="ctr"/>
                      <a:endParaRPr lang="en-GB" sz="2000" b="1">
                        <a:latin typeface="Century Gothic" panose="020B0502020202020204" pitchFamily="34" charset="0"/>
                      </a:endParaRPr>
                    </a:p>
                  </a:txBody>
                  <a:tcPr marL="110644" marR="110644" marT="55321" marB="55321"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n-GB" sz="2000" b="1">
                        <a:latin typeface="Century Gothic" panose="020B0502020202020204" pitchFamily="34" charset="0"/>
                      </a:endParaRPr>
                    </a:p>
                  </a:txBody>
                  <a:tcPr marL="110644" marR="110644" marT="55321" marB="55321"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1408710"/>
                  </a:ext>
                </a:extLst>
              </a:tr>
            </a:tbl>
          </a:graphicData>
        </a:graphic>
      </p:graphicFrame>
      <p:sp>
        <p:nvSpPr>
          <p:cNvPr id="12" name="Oval 11">
            <a:extLst>
              <a:ext uri="{FF2B5EF4-FFF2-40B4-BE49-F238E27FC236}">
                <a16:creationId xmlns:a16="http://schemas.microsoft.com/office/drawing/2014/main" id="{9E1E43B1-4754-4DC5-99FE-4557FFB85594}"/>
              </a:ext>
            </a:extLst>
          </p:cNvPr>
          <p:cNvSpPr/>
          <p:nvPr/>
        </p:nvSpPr>
        <p:spPr>
          <a:xfrm>
            <a:off x="4260257" y="2180102"/>
            <a:ext cx="291356" cy="291357"/>
          </a:xfrm>
          <a:prstGeom prst="ellipse">
            <a:avLst/>
          </a:prstGeom>
          <a:solidFill>
            <a:schemeClr val="accent6">
              <a:lumMod val="40000"/>
              <a:lumOff val="60000"/>
            </a:schemeClr>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val 12">
            <a:extLst>
              <a:ext uri="{FF2B5EF4-FFF2-40B4-BE49-F238E27FC236}">
                <a16:creationId xmlns:a16="http://schemas.microsoft.com/office/drawing/2014/main" id="{119D030D-AB58-4FE9-ACAB-40231B0B4C29}"/>
              </a:ext>
            </a:extLst>
          </p:cNvPr>
          <p:cNvSpPr/>
          <p:nvPr/>
        </p:nvSpPr>
        <p:spPr>
          <a:xfrm>
            <a:off x="5636368" y="2180102"/>
            <a:ext cx="291356" cy="291357"/>
          </a:xfrm>
          <a:prstGeom prst="ellipse">
            <a:avLst/>
          </a:prstGeom>
          <a:solidFill>
            <a:schemeClr val="accent6">
              <a:lumMod val="40000"/>
              <a:lumOff val="60000"/>
            </a:schemeClr>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Oval 13">
            <a:extLst>
              <a:ext uri="{FF2B5EF4-FFF2-40B4-BE49-F238E27FC236}">
                <a16:creationId xmlns:a16="http://schemas.microsoft.com/office/drawing/2014/main" id="{34F4A54B-9916-403D-B2BC-DF4CCB0D264E}"/>
              </a:ext>
            </a:extLst>
          </p:cNvPr>
          <p:cNvSpPr/>
          <p:nvPr/>
        </p:nvSpPr>
        <p:spPr>
          <a:xfrm>
            <a:off x="4948313" y="2180102"/>
            <a:ext cx="291356" cy="291357"/>
          </a:xfrm>
          <a:prstGeom prst="ellipse">
            <a:avLst/>
          </a:prstGeom>
          <a:solidFill>
            <a:schemeClr val="accent6">
              <a:lumMod val="40000"/>
              <a:lumOff val="60000"/>
            </a:schemeClr>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Oval 14">
            <a:extLst>
              <a:ext uri="{FF2B5EF4-FFF2-40B4-BE49-F238E27FC236}">
                <a16:creationId xmlns:a16="http://schemas.microsoft.com/office/drawing/2014/main" id="{E3920E88-CB1A-4B73-A581-6D4F59296A8C}"/>
              </a:ext>
            </a:extLst>
          </p:cNvPr>
          <p:cNvSpPr/>
          <p:nvPr/>
        </p:nvSpPr>
        <p:spPr>
          <a:xfrm>
            <a:off x="4260257" y="2617858"/>
            <a:ext cx="291356" cy="291357"/>
          </a:xfrm>
          <a:prstGeom prst="ellipse">
            <a:avLst/>
          </a:prstGeom>
          <a:solidFill>
            <a:schemeClr val="accent6">
              <a:lumMod val="40000"/>
              <a:lumOff val="60000"/>
            </a:schemeClr>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a:extLst>
              <a:ext uri="{FF2B5EF4-FFF2-40B4-BE49-F238E27FC236}">
                <a16:creationId xmlns:a16="http://schemas.microsoft.com/office/drawing/2014/main" id="{B3E2AA83-DB96-4CD7-89C5-DEB9DCED1B1B}"/>
              </a:ext>
            </a:extLst>
          </p:cNvPr>
          <p:cNvSpPr/>
          <p:nvPr/>
        </p:nvSpPr>
        <p:spPr>
          <a:xfrm>
            <a:off x="6206071" y="2180102"/>
            <a:ext cx="291356" cy="291357"/>
          </a:xfrm>
          <a:prstGeom prst="ellipse">
            <a:avLst/>
          </a:prstGeom>
          <a:solidFill>
            <a:schemeClr val="accent1">
              <a:lumMod val="40000"/>
              <a:lumOff val="6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a:extLst>
              <a:ext uri="{FF2B5EF4-FFF2-40B4-BE49-F238E27FC236}">
                <a16:creationId xmlns:a16="http://schemas.microsoft.com/office/drawing/2014/main" id="{BED086C0-D6A7-4D7F-A8A1-EA8A44E4DFCE}"/>
              </a:ext>
            </a:extLst>
          </p:cNvPr>
          <p:cNvSpPr/>
          <p:nvPr/>
        </p:nvSpPr>
        <p:spPr>
          <a:xfrm>
            <a:off x="7582182" y="2180102"/>
            <a:ext cx="291356" cy="291357"/>
          </a:xfrm>
          <a:prstGeom prst="ellipse">
            <a:avLst/>
          </a:prstGeom>
          <a:solidFill>
            <a:schemeClr val="accent1">
              <a:lumMod val="40000"/>
              <a:lumOff val="6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a:extLst>
              <a:ext uri="{FF2B5EF4-FFF2-40B4-BE49-F238E27FC236}">
                <a16:creationId xmlns:a16="http://schemas.microsoft.com/office/drawing/2014/main" id="{F6EC06C1-CB1E-414A-9484-B7A8667ACC75}"/>
              </a:ext>
            </a:extLst>
          </p:cNvPr>
          <p:cNvSpPr/>
          <p:nvPr/>
        </p:nvSpPr>
        <p:spPr>
          <a:xfrm>
            <a:off x="6894127" y="2180102"/>
            <a:ext cx="291356" cy="291357"/>
          </a:xfrm>
          <a:prstGeom prst="ellipse">
            <a:avLst/>
          </a:prstGeom>
          <a:solidFill>
            <a:schemeClr val="accent1">
              <a:lumMod val="40000"/>
              <a:lumOff val="6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4822862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a:solidFill>
                  <a:srgbClr val="E7E6E6">
                    <a:lumMod val="50000"/>
                  </a:srgbClr>
                </a:solidFill>
                <a:latin typeface="Century Gothic" panose="020B0502020202020204" pitchFamily="34" charset="0"/>
              </a:rPr>
              <a:t>Year 2 – Autumn Block 2 – Addition and Subtraction</a:t>
            </a:r>
          </a:p>
          <a:p>
            <a:pPr algn="ctr"/>
            <a:endParaRPr lang="en-GB" sz="2000" b="1" u="sng">
              <a:solidFill>
                <a:srgbClr val="E7E6E6">
                  <a:lumMod val="50000"/>
                </a:srgbClr>
              </a:solidFill>
              <a:latin typeface="Century Gothic" panose="020B0502020202020204" pitchFamily="34" charset="0"/>
            </a:endParaRPr>
          </a:p>
          <a:p>
            <a:pPr algn="ctr"/>
            <a:endParaRPr lang="en-GB" sz="1600" b="1" u="sng">
              <a:solidFill>
                <a:srgbClr val="E7E6E6">
                  <a:lumMod val="50000"/>
                </a:srgbClr>
              </a:solidFill>
              <a:latin typeface="Century Gothic" panose="020B0502020202020204" pitchFamily="34" charset="0"/>
            </a:endParaRPr>
          </a:p>
          <a:p>
            <a:pPr algn="ctr"/>
            <a:endParaRPr lang="en-GB" sz="1600" b="1" u="sng">
              <a:solidFill>
                <a:srgbClr val="E7E6E6">
                  <a:lumMod val="50000"/>
                </a:srgbClr>
              </a:solidFill>
              <a:latin typeface="Century Gothic" panose="020B0502020202020204" pitchFamily="34" charset="0"/>
            </a:endParaRPr>
          </a:p>
          <a:p>
            <a:pPr algn="ctr"/>
            <a:endParaRPr lang="en-GB" sz="1600" b="1" u="sng">
              <a:solidFill>
                <a:srgbClr val="E7E6E6">
                  <a:lumMod val="50000"/>
                </a:srgbClr>
              </a:solidFill>
              <a:latin typeface="Century Gothic" panose="020B0502020202020204" pitchFamily="34" charset="0"/>
            </a:endParaRPr>
          </a:p>
          <a:p>
            <a:pPr algn="ctr"/>
            <a:endParaRPr lang="en-GB" sz="1600" b="1" u="sng">
              <a:solidFill>
                <a:srgbClr val="E7E6E6">
                  <a:lumMod val="50000"/>
                </a:srgbClr>
              </a:solidFill>
              <a:latin typeface="Century Gothic" panose="020B0502020202020204" pitchFamily="34" charset="0"/>
            </a:endParaRPr>
          </a:p>
          <a:p>
            <a:pPr algn="ctr"/>
            <a:endParaRPr lang="en-GB" sz="1600" b="1" u="sng">
              <a:solidFill>
                <a:srgbClr val="E7E6E6">
                  <a:lumMod val="50000"/>
                </a:srgbClr>
              </a:solidFill>
              <a:latin typeface="Century Gothic" panose="020B0502020202020204" pitchFamily="34" charset="0"/>
            </a:endParaRPr>
          </a:p>
          <a:p>
            <a:pPr algn="ctr"/>
            <a:endParaRPr lang="en-GB" sz="1600" b="1" u="sng">
              <a:solidFill>
                <a:srgbClr val="E7E6E6">
                  <a:lumMod val="50000"/>
                </a:srgbClr>
              </a:solidFill>
              <a:latin typeface="Century Gothic" panose="020B0502020202020204" pitchFamily="34" charset="0"/>
            </a:endParaRPr>
          </a:p>
          <a:p>
            <a:pPr algn="ctr"/>
            <a:r>
              <a:rPr lang="en-GB" sz="4800" b="1">
                <a:solidFill>
                  <a:schemeClr val="bg2">
                    <a:lumMod val="25000"/>
                  </a:schemeClr>
                </a:solidFill>
                <a:latin typeface="Century Gothic" panose="020B0502020202020204" pitchFamily="34" charset="0"/>
              </a:rPr>
              <a:t>Step 10: Subtract 1 Digit from 2 Digits</a:t>
            </a:r>
            <a:endParaRPr lang="en-GB" sz="4000" b="1">
              <a:solidFill>
                <a:schemeClr val="bg2">
                  <a:lumMod val="25000"/>
                </a:schemeClr>
              </a:solidFill>
              <a:latin typeface="Century Gothic" panose="020B0502020202020204" pitchFamily="34" charset="0"/>
            </a:endParaRPr>
          </a:p>
          <a:p>
            <a:pPr lvl="0" algn="ctr"/>
            <a:endParaRPr lang="en-GB" sz="4000" b="1">
              <a:solidFill>
                <a:schemeClr val="bg2">
                  <a:lumMod val="25000"/>
                </a:schemeClr>
              </a:solidFill>
              <a:latin typeface="Century Gothic" panose="020B0502020202020204" pitchFamily="34" charset="0"/>
            </a:endParaRPr>
          </a:p>
          <a:p>
            <a:pPr lvl="0" algn="ctr"/>
            <a:endParaRPr lang="en-GB" sz="4000" b="1">
              <a:solidFill>
                <a:schemeClr val="bg2">
                  <a:lumMod val="50000"/>
                </a:schemeClr>
              </a:solidFill>
              <a:latin typeface="Century Gothic" panose="020B0502020202020204" pitchFamily="34" charset="0"/>
            </a:endParaRPr>
          </a:p>
          <a:p>
            <a:pPr algn="ctr"/>
            <a:endParaRPr lang="en-GB" sz="2000" b="1" u="sng">
              <a:solidFill>
                <a:schemeClr val="bg2">
                  <a:lumMod val="50000"/>
                </a:schemeClr>
              </a:solidFill>
              <a:latin typeface="Century Gothic" panose="020B0502020202020204" pitchFamily="34" charset="0"/>
            </a:endParaRPr>
          </a:p>
          <a:p>
            <a:pPr lvl="0" algn="ctr"/>
            <a:r>
              <a:rPr lang="en-GB" sz="2400" b="1" u="sng">
                <a:solidFill>
                  <a:schemeClr val="tx1"/>
                </a:solidFill>
                <a:latin typeface="Century Gothic" panose="020B0502020202020204" pitchFamily="34" charset="0"/>
              </a:rPr>
              <a:t> </a:t>
            </a:r>
          </a:p>
          <a:p>
            <a:pPr lvl="0" algn="ctr"/>
            <a:endParaRPr lang="en-GB" sz="2400" b="1" u="sng">
              <a:solidFill>
                <a:schemeClr val="tx1"/>
              </a:solidFill>
              <a:latin typeface="Century Gothic" panose="020B0502020202020204" pitchFamily="34" charset="0"/>
            </a:endParaRPr>
          </a:p>
          <a:p>
            <a:pPr lvl="0" algn="ctr"/>
            <a:endParaRPr lang="en-GB" sz="2400" b="1">
              <a:solidFill>
                <a:schemeClr val="tx1"/>
              </a:solidFill>
              <a:latin typeface="Century Gothic" panose="020B0502020202020204" pitchFamily="34" charset="0"/>
            </a:endParaRPr>
          </a:p>
          <a:p>
            <a:pPr lvl="0" algn="ctr"/>
            <a:endParaRPr lang="en-GB" sz="2400" b="1">
              <a:solidFill>
                <a:schemeClr val="tx1"/>
              </a:solidFill>
              <a:latin typeface="Century Gothic" panose="020B0502020202020204" pitchFamily="34" charset="0"/>
            </a:endParaRPr>
          </a:p>
          <a:p>
            <a:pPr lvl="0" algn="ctr"/>
            <a:endParaRPr lang="en-GB" sz="2400" b="1">
              <a:solidFill>
                <a:schemeClr val="tx1"/>
              </a:solidFill>
              <a:latin typeface="Century Gothic" panose="020B0502020202020204" pitchFamily="34" charset="0"/>
            </a:endParaRPr>
          </a:p>
          <a:p>
            <a:pPr lvl="0" algn="ctr"/>
            <a:endParaRPr lang="en-GB" sz="2400" b="1">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9C98043F-F327-469C-AFFD-8AE7F5773C62}"/>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a:latin typeface="Century Gothic" panose="020B0502020202020204" pitchFamily="34" charset="0"/>
              </a:rPr>
              <a:t>© Classroom Secrets Limited 2018</a:t>
            </a:r>
          </a:p>
        </p:txBody>
      </p:sp>
    </p:spTree>
    <p:extLst>
      <p:ext uri="{BB962C8B-B14F-4D97-AF65-F5344CB8AC3E}">
        <p14:creationId xmlns:p14="http://schemas.microsoft.com/office/powerpoint/2010/main" val="332354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a:solidFill>
                  <a:schemeClr val="bg2">
                    <a:lumMod val="50000"/>
                  </a:schemeClr>
                </a:solidFill>
                <a:latin typeface="Century Gothic" panose="020B0502020202020204" pitchFamily="34" charset="0"/>
              </a:rPr>
              <a:t>Introduction</a:t>
            </a:r>
            <a:endParaRPr lang="en-GB" sz="2000" b="1" u="sng">
              <a:solidFill>
                <a:schemeClr val="bg2">
                  <a:lumMod val="50000"/>
                </a:schemeClr>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r>
              <a:rPr lang="en-GB" sz="2000" b="1">
                <a:solidFill>
                  <a:schemeClr val="tx1"/>
                </a:solidFill>
                <a:latin typeface="Century Gothic" panose="020B0502020202020204" pitchFamily="34" charset="0"/>
              </a:rPr>
              <a:t>Connect the numbers which add together to make 12.</a:t>
            </a:r>
          </a:p>
        </p:txBody>
      </p:sp>
      <p:sp>
        <p:nvSpPr>
          <p:cNvPr id="7" name="TextBox 8">
            <a:extLst>
              <a:ext uri="{FF2B5EF4-FFF2-40B4-BE49-F238E27FC236}">
                <a16:creationId xmlns:a16="http://schemas.microsoft.com/office/drawing/2014/main" id="{9C98043F-F327-469C-AFFD-8AE7F5773C62}"/>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a:latin typeface="Century Gothic" panose="020B0502020202020204" pitchFamily="34" charset="0"/>
              </a:rPr>
              <a:t>© Classroom Secrets Limited 2018</a:t>
            </a:r>
          </a:p>
        </p:txBody>
      </p:sp>
      <p:sp>
        <p:nvSpPr>
          <p:cNvPr id="2" name="Oval 1">
            <a:extLst>
              <a:ext uri="{FF2B5EF4-FFF2-40B4-BE49-F238E27FC236}">
                <a16:creationId xmlns:a16="http://schemas.microsoft.com/office/drawing/2014/main" id="{B028F564-6CF4-4955-B558-C487FB5E545A}"/>
              </a:ext>
            </a:extLst>
          </p:cNvPr>
          <p:cNvSpPr/>
          <p:nvPr/>
        </p:nvSpPr>
        <p:spPr>
          <a:xfrm>
            <a:off x="1181933" y="1895850"/>
            <a:ext cx="1106424" cy="1106424"/>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a:solidFill>
                  <a:schemeClr val="tx1"/>
                </a:solidFill>
                <a:latin typeface="Century Gothic" panose="020B0502020202020204" pitchFamily="34" charset="0"/>
              </a:rPr>
              <a:t>9</a:t>
            </a:r>
          </a:p>
        </p:txBody>
      </p:sp>
      <p:sp>
        <p:nvSpPr>
          <p:cNvPr id="9" name="Oval 8">
            <a:extLst>
              <a:ext uri="{FF2B5EF4-FFF2-40B4-BE49-F238E27FC236}">
                <a16:creationId xmlns:a16="http://schemas.microsoft.com/office/drawing/2014/main" id="{68EE1F75-1E6C-4650-92C0-8A81A7054B5C}"/>
              </a:ext>
            </a:extLst>
          </p:cNvPr>
          <p:cNvSpPr/>
          <p:nvPr/>
        </p:nvSpPr>
        <p:spPr>
          <a:xfrm>
            <a:off x="3045397" y="1895850"/>
            <a:ext cx="1106424" cy="1106424"/>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a:solidFill>
                  <a:schemeClr val="tx1"/>
                </a:solidFill>
                <a:latin typeface="Century Gothic" panose="020B0502020202020204" pitchFamily="34" charset="0"/>
              </a:rPr>
              <a:t>7</a:t>
            </a:r>
          </a:p>
        </p:txBody>
      </p:sp>
      <p:sp>
        <p:nvSpPr>
          <p:cNvPr id="10" name="Oval 9">
            <a:extLst>
              <a:ext uri="{FF2B5EF4-FFF2-40B4-BE49-F238E27FC236}">
                <a16:creationId xmlns:a16="http://schemas.microsoft.com/office/drawing/2014/main" id="{3BE4CCF3-6AC4-4363-97A6-C5E0406B4D41}"/>
              </a:ext>
            </a:extLst>
          </p:cNvPr>
          <p:cNvSpPr/>
          <p:nvPr/>
        </p:nvSpPr>
        <p:spPr>
          <a:xfrm>
            <a:off x="4908861" y="1895850"/>
            <a:ext cx="1106424" cy="1106424"/>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a:solidFill>
                  <a:schemeClr val="tx1"/>
                </a:solidFill>
                <a:latin typeface="Century Gothic" panose="020B0502020202020204" pitchFamily="34" charset="0"/>
              </a:rPr>
              <a:t>6</a:t>
            </a:r>
          </a:p>
        </p:txBody>
      </p:sp>
      <p:sp>
        <p:nvSpPr>
          <p:cNvPr id="11" name="Oval 10">
            <a:extLst>
              <a:ext uri="{FF2B5EF4-FFF2-40B4-BE49-F238E27FC236}">
                <a16:creationId xmlns:a16="http://schemas.microsoft.com/office/drawing/2014/main" id="{91037A9E-ADB6-4EBD-BBE8-78CED4657F24}"/>
              </a:ext>
            </a:extLst>
          </p:cNvPr>
          <p:cNvSpPr/>
          <p:nvPr/>
        </p:nvSpPr>
        <p:spPr>
          <a:xfrm>
            <a:off x="6772325" y="1895850"/>
            <a:ext cx="1106424" cy="1106424"/>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a:solidFill>
                  <a:schemeClr val="tx1"/>
                </a:solidFill>
                <a:latin typeface="Century Gothic" panose="020B0502020202020204" pitchFamily="34" charset="0"/>
              </a:rPr>
              <a:t>4</a:t>
            </a:r>
          </a:p>
        </p:txBody>
      </p:sp>
      <p:sp>
        <p:nvSpPr>
          <p:cNvPr id="12" name="Oval 11">
            <a:extLst>
              <a:ext uri="{FF2B5EF4-FFF2-40B4-BE49-F238E27FC236}">
                <a16:creationId xmlns:a16="http://schemas.microsoft.com/office/drawing/2014/main" id="{5F8A4037-557B-4A38-90A4-5F6574A94D1D}"/>
              </a:ext>
            </a:extLst>
          </p:cNvPr>
          <p:cNvSpPr/>
          <p:nvPr/>
        </p:nvSpPr>
        <p:spPr>
          <a:xfrm>
            <a:off x="1181933" y="4207300"/>
            <a:ext cx="1106424" cy="1106424"/>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a:solidFill>
                  <a:schemeClr val="tx1"/>
                </a:solidFill>
                <a:latin typeface="Century Gothic" panose="020B0502020202020204" pitchFamily="34" charset="0"/>
              </a:rPr>
              <a:t>5</a:t>
            </a:r>
          </a:p>
        </p:txBody>
      </p:sp>
      <p:sp>
        <p:nvSpPr>
          <p:cNvPr id="13" name="Oval 12">
            <a:extLst>
              <a:ext uri="{FF2B5EF4-FFF2-40B4-BE49-F238E27FC236}">
                <a16:creationId xmlns:a16="http://schemas.microsoft.com/office/drawing/2014/main" id="{ACEDF165-803F-42D1-8539-D4ABA9918FA8}"/>
              </a:ext>
            </a:extLst>
          </p:cNvPr>
          <p:cNvSpPr/>
          <p:nvPr/>
        </p:nvSpPr>
        <p:spPr>
          <a:xfrm>
            <a:off x="3045397" y="4207300"/>
            <a:ext cx="1106424" cy="1106424"/>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a:solidFill>
                  <a:schemeClr val="tx1"/>
                </a:solidFill>
                <a:latin typeface="Century Gothic" panose="020B0502020202020204" pitchFamily="34" charset="0"/>
              </a:rPr>
              <a:t>6</a:t>
            </a:r>
          </a:p>
        </p:txBody>
      </p:sp>
      <p:sp>
        <p:nvSpPr>
          <p:cNvPr id="14" name="Oval 13">
            <a:extLst>
              <a:ext uri="{FF2B5EF4-FFF2-40B4-BE49-F238E27FC236}">
                <a16:creationId xmlns:a16="http://schemas.microsoft.com/office/drawing/2014/main" id="{588C5C24-B30E-4F4A-81BD-1023D1956014}"/>
              </a:ext>
            </a:extLst>
          </p:cNvPr>
          <p:cNvSpPr/>
          <p:nvPr/>
        </p:nvSpPr>
        <p:spPr>
          <a:xfrm>
            <a:off x="4908861" y="4207300"/>
            <a:ext cx="1106424" cy="1106424"/>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a:solidFill>
                  <a:schemeClr val="tx1"/>
                </a:solidFill>
                <a:latin typeface="Century Gothic" panose="020B0502020202020204" pitchFamily="34" charset="0"/>
              </a:rPr>
              <a:t>3</a:t>
            </a:r>
          </a:p>
        </p:txBody>
      </p:sp>
      <p:sp>
        <p:nvSpPr>
          <p:cNvPr id="15" name="Oval 14">
            <a:extLst>
              <a:ext uri="{FF2B5EF4-FFF2-40B4-BE49-F238E27FC236}">
                <a16:creationId xmlns:a16="http://schemas.microsoft.com/office/drawing/2014/main" id="{E2506585-C3FC-4AEE-A4C0-016626DC22F4}"/>
              </a:ext>
            </a:extLst>
          </p:cNvPr>
          <p:cNvSpPr/>
          <p:nvPr/>
        </p:nvSpPr>
        <p:spPr>
          <a:xfrm>
            <a:off x="6772325" y="4207300"/>
            <a:ext cx="1106424" cy="1106424"/>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a:solidFill>
                  <a:schemeClr val="tx1"/>
                </a:solidFill>
                <a:latin typeface="Century Gothic" panose="020B0502020202020204" pitchFamily="34" charset="0"/>
              </a:rPr>
              <a:t>8</a:t>
            </a:r>
          </a:p>
        </p:txBody>
      </p:sp>
    </p:spTree>
    <p:extLst>
      <p:ext uri="{BB962C8B-B14F-4D97-AF65-F5344CB8AC3E}">
        <p14:creationId xmlns:p14="http://schemas.microsoft.com/office/powerpoint/2010/main" val="1669721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a:solidFill>
                  <a:schemeClr val="bg2">
                    <a:lumMod val="50000"/>
                  </a:schemeClr>
                </a:solidFill>
                <a:latin typeface="Century Gothic" panose="020B0502020202020204" pitchFamily="34" charset="0"/>
              </a:rPr>
              <a:t>Introduction</a:t>
            </a:r>
            <a:endParaRPr lang="en-GB" sz="2000" b="1" u="sng">
              <a:solidFill>
                <a:schemeClr val="bg2">
                  <a:lumMod val="50000"/>
                </a:schemeClr>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r>
              <a:rPr lang="en-GB" sz="2000" b="1">
                <a:solidFill>
                  <a:schemeClr val="tx1"/>
                </a:solidFill>
                <a:latin typeface="Century Gothic" panose="020B0502020202020204" pitchFamily="34" charset="0"/>
              </a:rPr>
              <a:t>Connect the numbers which add together to make 12.</a:t>
            </a:r>
          </a:p>
        </p:txBody>
      </p:sp>
      <p:sp>
        <p:nvSpPr>
          <p:cNvPr id="7" name="TextBox 8">
            <a:extLst>
              <a:ext uri="{FF2B5EF4-FFF2-40B4-BE49-F238E27FC236}">
                <a16:creationId xmlns:a16="http://schemas.microsoft.com/office/drawing/2014/main" id="{9C98043F-F327-469C-AFFD-8AE7F5773C62}"/>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a:latin typeface="Century Gothic" panose="020B0502020202020204" pitchFamily="34" charset="0"/>
              </a:rPr>
              <a:t>© Classroom Secrets Limited 2018</a:t>
            </a:r>
          </a:p>
        </p:txBody>
      </p:sp>
      <p:sp>
        <p:nvSpPr>
          <p:cNvPr id="2" name="Oval 1">
            <a:extLst>
              <a:ext uri="{FF2B5EF4-FFF2-40B4-BE49-F238E27FC236}">
                <a16:creationId xmlns:a16="http://schemas.microsoft.com/office/drawing/2014/main" id="{B028F564-6CF4-4955-B558-C487FB5E545A}"/>
              </a:ext>
            </a:extLst>
          </p:cNvPr>
          <p:cNvSpPr/>
          <p:nvPr/>
        </p:nvSpPr>
        <p:spPr>
          <a:xfrm>
            <a:off x="1181933" y="1895850"/>
            <a:ext cx="1106424" cy="1106424"/>
          </a:xfrm>
          <a:prstGeom prst="ellipse">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a:solidFill>
                  <a:schemeClr val="tx1"/>
                </a:solidFill>
                <a:latin typeface="Century Gothic" panose="020B0502020202020204" pitchFamily="34" charset="0"/>
              </a:rPr>
              <a:t>9</a:t>
            </a:r>
          </a:p>
        </p:txBody>
      </p:sp>
      <p:sp>
        <p:nvSpPr>
          <p:cNvPr id="9" name="Oval 8">
            <a:extLst>
              <a:ext uri="{FF2B5EF4-FFF2-40B4-BE49-F238E27FC236}">
                <a16:creationId xmlns:a16="http://schemas.microsoft.com/office/drawing/2014/main" id="{68EE1F75-1E6C-4650-92C0-8A81A7054B5C}"/>
              </a:ext>
            </a:extLst>
          </p:cNvPr>
          <p:cNvSpPr/>
          <p:nvPr/>
        </p:nvSpPr>
        <p:spPr>
          <a:xfrm>
            <a:off x="3045397" y="1895850"/>
            <a:ext cx="1106424" cy="1106424"/>
          </a:xfrm>
          <a:prstGeom prst="ellipse">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a:solidFill>
                  <a:schemeClr val="tx1"/>
                </a:solidFill>
                <a:latin typeface="Century Gothic" panose="020B0502020202020204" pitchFamily="34" charset="0"/>
              </a:rPr>
              <a:t>7</a:t>
            </a:r>
          </a:p>
        </p:txBody>
      </p:sp>
      <p:sp>
        <p:nvSpPr>
          <p:cNvPr id="10" name="Oval 9">
            <a:extLst>
              <a:ext uri="{FF2B5EF4-FFF2-40B4-BE49-F238E27FC236}">
                <a16:creationId xmlns:a16="http://schemas.microsoft.com/office/drawing/2014/main" id="{3BE4CCF3-6AC4-4363-97A6-C5E0406B4D41}"/>
              </a:ext>
            </a:extLst>
          </p:cNvPr>
          <p:cNvSpPr/>
          <p:nvPr/>
        </p:nvSpPr>
        <p:spPr>
          <a:xfrm>
            <a:off x="4908861" y="1895850"/>
            <a:ext cx="1106424" cy="1106424"/>
          </a:xfrm>
          <a:prstGeom prst="ellipse">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a:solidFill>
                  <a:schemeClr val="tx1"/>
                </a:solidFill>
                <a:latin typeface="Century Gothic" panose="020B0502020202020204" pitchFamily="34" charset="0"/>
              </a:rPr>
              <a:t>6</a:t>
            </a:r>
          </a:p>
        </p:txBody>
      </p:sp>
      <p:sp>
        <p:nvSpPr>
          <p:cNvPr id="11" name="Oval 10">
            <a:extLst>
              <a:ext uri="{FF2B5EF4-FFF2-40B4-BE49-F238E27FC236}">
                <a16:creationId xmlns:a16="http://schemas.microsoft.com/office/drawing/2014/main" id="{91037A9E-ADB6-4EBD-BBE8-78CED4657F24}"/>
              </a:ext>
            </a:extLst>
          </p:cNvPr>
          <p:cNvSpPr/>
          <p:nvPr/>
        </p:nvSpPr>
        <p:spPr>
          <a:xfrm>
            <a:off x="6772325" y="1895850"/>
            <a:ext cx="1106424" cy="1106424"/>
          </a:xfrm>
          <a:prstGeom prst="ellipse">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a:solidFill>
                  <a:schemeClr val="tx1"/>
                </a:solidFill>
                <a:latin typeface="Century Gothic" panose="020B0502020202020204" pitchFamily="34" charset="0"/>
              </a:rPr>
              <a:t>4</a:t>
            </a:r>
          </a:p>
        </p:txBody>
      </p:sp>
      <p:sp>
        <p:nvSpPr>
          <p:cNvPr id="12" name="Oval 11">
            <a:extLst>
              <a:ext uri="{FF2B5EF4-FFF2-40B4-BE49-F238E27FC236}">
                <a16:creationId xmlns:a16="http://schemas.microsoft.com/office/drawing/2014/main" id="{5F8A4037-557B-4A38-90A4-5F6574A94D1D}"/>
              </a:ext>
            </a:extLst>
          </p:cNvPr>
          <p:cNvSpPr/>
          <p:nvPr/>
        </p:nvSpPr>
        <p:spPr>
          <a:xfrm>
            <a:off x="1181933" y="4207300"/>
            <a:ext cx="1106424" cy="1106424"/>
          </a:xfrm>
          <a:prstGeom prst="ellipse">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a:solidFill>
                  <a:schemeClr val="tx1"/>
                </a:solidFill>
                <a:latin typeface="Century Gothic" panose="020B0502020202020204" pitchFamily="34" charset="0"/>
              </a:rPr>
              <a:t>5</a:t>
            </a:r>
          </a:p>
        </p:txBody>
      </p:sp>
      <p:sp>
        <p:nvSpPr>
          <p:cNvPr id="13" name="Oval 12">
            <a:extLst>
              <a:ext uri="{FF2B5EF4-FFF2-40B4-BE49-F238E27FC236}">
                <a16:creationId xmlns:a16="http://schemas.microsoft.com/office/drawing/2014/main" id="{ACEDF165-803F-42D1-8539-D4ABA9918FA8}"/>
              </a:ext>
            </a:extLst>
          </p:cNvPr>
          <p:cNvSpPr/>
          <p:nvPr/>
        </p:nvSpPr>
        <p:spPr>
          <a:xfrm>
            <a:off x="3045397" y="4207300"/>
            <a:ext cx="1106424" cy="1106424"/>
          </a:xfrm>
          <a:prstGeom prst="ellipse">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a:solidFill>
                  <a:schemeClr val="tx1"/>
                </a:solidFill>
                <a:latin typeface="Century Gothic" panose="020B0502020202020204" pitchFamily="34" charset="0"/>
              </a:rPr>
              <a:t>6</a:t>
            </a:r>
          </a:p>
        </p:txBody>
      </p:sp>
      <p:sp>
        <p:nvSpPr>
          <p:cNvPr id="14" name="Oval 13">
            <a:extLst>
              <a:ext uri="{FF2B5EF4-FFF2-40B4-BE49-F238E27FC236}">
                <a16:creationId xmlns:a16="http://schemas.microsoft.com/office/drawing/2014/main" id="{588C5C24-B30E-4F4A-81BD-1023D1956014}"/>
              </a:ext>
            </a:extLst>
          </p:cNvPr>
          <p:cNvSpPr/>
          <p:nvPr/>
        </p:nvSpPr>
        <p:spPr>
          <a:xfrm>
            <a:off x="4908861" y="4207300"/>
            <a:ext cx="1106424" cy="1106424"/>
          </a:xfrm>
          <a:prstGeom prst="ellipse">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a:solidFill>
                  <a:schemeClr val="tx1"/>
                </a:solidFill>
                <a:latin typeface="Century Gothic" panose="020B0502020202020204" pitchFamily="34" charset="0"/>
              </a:rPr>
              <a:t>3</a:t>
            </a:r>
          </a:p>
        </p:txBody>
      </p:sp>
      <p:sp>
        <p:nvSpPr>
          <p:cNvPr id="15" name="Oval 14">
            <a:extLst>
              <a:ext uri="{FF2B5EF4-FFF2-40B4-BE49-F238E27FC236}">
                <a16:creationId xmlns:a16="http://schemas.microsoft.com/office/drawing/2014/main" id="{E2506585-C3FC-4AEE-A4C0-016626DC22F4}"/>
              </a:ext>
            </a:extLst>
          </p:cNvPr>
          <p:cNvSpPr/>
          <p:nvPr/>
        </p:nvSpPr>
        <p:spPr>
          <a:xfrm>
            <a:off x="6772325" y="4207300"/>
            <a:ext cx="1106424" cy="1106424"/>
          </a:xfrm>
          <a:prstGeom prst="ellipse">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a:solidFill>
                  <a:schemeClr val="tx1"/>
                </a:solidFill>
                <a:latin typeface="Century Gothic" panose="020B0502020202020204" pitchFamily="34" charset="0"/>
              </a:rPr>
              <a:t>8</a:t>
            </a:r>
          </a:p>
        </p:txBody>
      </p:sp>
      <p:cxnSp>
        <p:nvCxnSpPr>
          <p:cNvPr id="4" name="Straight Connector 3">
            <a:extLst>
              <a:ext uri="{FF2B5EF4-FFF2-40B4-BE49-F238E27FC236}">
                <a16:creationId xmlns:a16="http://schemas.microsoft.com/office/drawing/2014/main" id="{112BB290-3F7C-4C43-B9F0-3B3728674942}"/>
              </a:ext>
            </a:extLst>
          </p:cNvPr>
          <p:cNvCxnSpPr>
            <a:stCxn id="2" idx="4"/>
            <a:endCxn id="14" idx="0"/>
          </p:cNvCxnSpPr>
          <p:nvPr/>
        </p:nvCxnSpPr>
        <p:spPr>
          <a:xfrm>
            <a:off x="1735145" y="3002274"/>
            <a:ext cx="3726928" cy="120502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D8295410-5E8C-4067-90B6-B9C103A2E893}"/>
              </a:ext>
            </a:extLst>
          </p:cNvPr>
          <p:cNvCxnSpPr>
            <a:cxnSpLocks/>
            <a:stCxn id="9" idx="4"/>
            <a:endCxn id="12" idx="0"/>
          </p:cNvCxnSpPr>
          <p:nvPr/>
        </p:nvCxnSpPr>
        <p:spPr>
          <a:xfrm flipH="1">
            <a:off x="1735145" y="3002274"/>
            <a:ext cx="1863464" cy="120502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4503D722-70D6-4ED1-938C-66777F4A05E1}"/>
              </a:ext>
            </a:extLst>
          </p:cNvPr>
          <p:cNvCxnSpPr>
            <a:cxnSpLocks/>
            <a:stCxn id="10" idx="4"/>
          </p:cNvCxnSpPr>
          <p:nvPr/>
        </p:nvCxnSpPr>
        <p:spPr>
          <a:xfrm flipH="1">
            <a:off x="3598609" y="3002274"/>
            <a:ext cx="1863464" cy="120502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0939317B-4E8F-4847-A0F8-886ABA143A5E}"/>
              </a:ext>
            </a:extLst>
          </p:cNvPr>
          <p:cNvCxnSpPr>
            <a:cxnSpLocks/>
            <a:stCxn id="11" idx="4"/>
            <a:endCxn id="15" idx="0"/>
          </p:cNvCxnSpPr>
          <p:nvPr/>
        </p:nvCxnSpPr>
        <p:spPr>
          <a:xfrm>
            <a:off x="7325537" y="3002274"/>
            <a:ext cx="0" cy="120502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06121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a:solidFill>
                  <a:schemeClr val="bg2">
                    <a:lumMod val="50000"/>
                  </a:schemeClr>
                </a:solidFill>
                <a:latin typeface="Century Gothic" panose="020B0502020202020204" pitchFamily="34" charset="0"/>
              </a:rPr>
              <a:t>Varied Fluency 1</a:t>
            </a:r>
          </a:p>
          <a:p>
            <a:pPr lvl="0" algn="ctr"/>
            <a:endParaRPr lang="en-GB" sz="2000" b="1">
              <a:solidFill>
                <a:schemeClr val="tx1"/>
              </a:solidFill>
              <a:latin typeface="Century Gothic" panose="020B0502020202020204" pitchFamily="34" charset="0"/>
            </a:endParaRPr>
          </a:p>
          <a:p>
            <a:pPr lvl="0" algn="ctr"/>
            <a:r>
              <a:rPr lang="en-GB" sz="2000" b="1">
                <a:solidFill>
                  <a:schemeClr val="tx1"/>
                </a:solidFill>
                <a:latin typeface="Century Gothic" panose="020B0502020202020204" pitchFamily="34" charset="0"/>
              </a:rPr>
              <a:t>Use the equipment to work out:</a:t>
            </a:r>
          </a:p>
          <a:p>
            <a:pPr lvl="0" algn="ctr"/>
            <a:endParaRPr lang="en-GB" sz="24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B632E459-9B27-4467-B89C-78410207B713}"/>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a:latin typeface="Century Gothic" panose="020B0502020202020204" pitchFamily="34" charset="0"/>
              </a:rPr>
              <a:t>© Classroom Secrets Limited 2018</a:t>
            </a:r>
          </a:p>
        </p:txBody>
      </p:sp>
      <p:sp>
        <p:nvSpPr>
          <p:cNvPr id="6" name="Rectangle 5">
            <a:extLst>
              <a:ext uri="{FF2B5EF4-FFF2-40B4-BE49-F238E27FC236}">
                <a16:creationId xmlns:a16="http://schemas.microsoft.com/office/drawing/2014/main" id="{205736C7-5494-4072-B14A-8DA154430DBD}"/>
              </a:ext>
            </a:extLst>
          </p:cNvPr>
          <p:cNvSpPr/>
          <p:nvPr/>
        </p:nvSpPr>
        <p:spPr>
          <a:xfrm>
            <a:off x="3824194" y="1489170"/>
            <a:ext cx="1495611" cy="58352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a:solidFill>
                  <a:schemeClr val="tx1"/>
                </a:solidFill>
                <a:latin typeface="Century Gothic" panose="020B0502020202020204" pitchFamily="34" charset="0"/>
              </a:rPr>
              <a:t>62 – 7</a:t>
            </a:r>
            <a:endParaRPr lang="en-GB" sz="2800">
              <a:solidFill>
                <a:schemeClr val="tx1"/>
              </a:solidFill>
            </a:endParaRPr>
          </a:p>
        </p:txBody>
      </p:sp>
      <p:graphicFrame>
        <p:nvGraphicFramePr>
          <p:cNvPr id="9" name="Table 8">
            <a:extLst>
              <a:ext uri="{FF2B5EF4-FFF2-40B4-BE49-F238E27FC236}">
                <a16:creationId xmlns:a16="http://schemas.microsoft.com/office/drawing/2014/main" id="{323C3541-E984-4E74-9686-10F30D967A0E}"/>
              </a:ext>
            </a:extLst>
          </p:cNvPr>
          <p:cNvGraphicFramePr>
            <a:graphicFrameLocks noGrp="1"/>
          </p:cNvGraphicFramePr>
          <p:nvPr>
            <p:extLst>
              <p:ext uri="{D42A27DB-BD31-4B8C-83A1-F6EECF244321}">
                <p14:modId xmlns:p14="http://schemas.microsoft.com/office/powerpoint/2010/main" val="3386873078"/>
              </p:ext>
            </p:extLst>
          </p:nvPr>
        </p:nvGraphicFramePr>
        <p:xfrm>
          <a:off x="1941197" y="2556106"/>
          <a:ext cx="5256000" cy="3304826"/>
        </p:xfrm>
        <a:graphic>
          <a:graphicData uri="http://schemas.openxmlformats.org/drawingml/2006/table">
            <a:tbl>
              <a:tblPr firstRow="1" bandRow="1">
                <a:tableStyleId>{5940675A-B579-460E-94D1-54222C63F5DA}</a:tableStyleId>
              </a:tblPr>
              <a:tblGrid>
                <a:gridCol w="2628000">
                  <a:extLst>
                    <a:ext uri="{9D8B030D-6E8A-4147-A177-3AD203B41FA5}">
                      <a16:colId xmlns:a16="http://schemas.microsoft.com/office/drawing/2014/main" val="4080042578"/>
                    </a:ext>
                  </a:extLst>
                </a:gridCol>
                <a:gridCol w="2628000">
                  <a:extLst>
                    <a:ext uri="{9D8B030D-6E8A-4147-A177-3AD203B41FA5}">
                      <a16:colId xmlns:a16="http://schemas.microsoft.com/office/drawing/2014/main" val="4255440324"/>
                    </a:ext>
                  </a:extLst>
                </a:gridCol>
              </a:tblGrid>
              <a:tr h="597242">
                <a:tc>
                  <a:txBody>
                    <a:bodyPr/>
                    <a:lstStyle/>
                    <a:p>
                      <a:pPr algn="ctr"/>
                      <a:r>
                        <a:rPr lang="en-GB" sz="2800" b="1">
                          <a:latin typeface="Century Gothic" panose="020B0502020202020204" pitchFamily="34" charset="0"/>
                        </a:rPr>
                        <a:t>T</a:t>
                      </a:r>
                    </a:p>
                  </a:txBody>
                  <a:tcPr marL="147267" marR="147267" marT="73632" marB="73632"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GB" sz="2800" b="1">
                          <a:latin typeface="Century Gothic" panose="020B0502020202020204" pitchFamily="34" charset="0"/>
                        </a:rPr>
                        <a:t>O</a:t>
                      </a:r>
                    </a:p>
                  </a:txBody>
                  <a:tcPr marL="147267" marR="147267" marT="73632" marB="73632"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5659864"/>
                  </a:ext>
                </a:extLst>
              </a:tr>
              <a:tr h="1929175">
                <a:tc>
                  <a:txBody>
                    <a:bodyPr/>
                    <a:lstStyle/>
                    <a:p>
                      <a:pPr algn="ctr"/>
                      <a:endParaRPr lang="en-GB" sz="2800" b="1">
                        <a:latin typeface="Century Gothic" panose="020B0502020202020204" pitchFamily="34" charset="0"/>
                      </a:endParaRPr>
                    </a:p>
                    <a:p>
                      <a:pPr algn="ctr"/>
                      <a:endParaRPr lang="en-GB" sz="2800" b="1">
                        <a:latin typeface="Century Gothic" panose="020B0502020202020204" pitchFamily="34" charset="0"/>
                      </a:endParaRPr>
                    </a:p>
                    <a:p>
                      <a:pPr algn="ctr"/>
                      <a:endParaRPr lang="en-GB" sz="2800" b="1">
                        <a:latin typeface="Century Gothic" panose="020B0502020202020204" pitchFamily="34" charset="0"/>
                      </a:endParaRPr>
                    </a:p>
                    <a:p>
                      <a:pPr algn="ctr"/>
                      <a:endParaRPr lang="en-GB" sz="2800" b="1">
                        <a:latin typeface="Century Gothic" panose="020B0502020202020204" pitchFamily="34" charset="0"/>
                      </a:endParaRPr>
                    </a:p>
                    <a:p>
                      <a:pPr algn="ctr"/>
                      <a:endParaRPr lang="en-GB" sz="2800" b="1">
                        <a:latin typeface="Century Gothic" panose="020B0502020202020204" pitchFamily="34" charset="0"/>
                      </a:endParaRPr>
                    </a:p>
                    <a:p>
                      <a:pPr algn="ctr"/>
                      <a:endParaRPr lang="en-GB" sz="2800" b="1">
                        <a:latin typeface="Century Gothic" panose="020B0502020202020204" pitchFamily="34" charset="0"/>
                      </a:endParaRPr>
                    </a:p>
                  </a:txBody>
                  <a:tcPr marL="147267" marR="147267" marT="73632" marB="73632"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n-GB" sz="2800" b="1">
                        <a:latin typeface="Century Gothic" panose="020B0502020202020204" pitchFamily="34" charset="0"/>
                      </a:endParaRPr>
                    </a:p>
                    <a:p>
                      <a:pPr algn="ctr"/>
                      <a:endParaRPr lang="en-GB" sz="2800" b="1">
                        <a:latin typeface="Century Gothic" panose="020B0502020202020204" pitchFamily="34" charset="0"/>
                      </a:endParaRPr>
                    </a:p>
                  </a:txBody>
                  <a:tcPr marL="147267" marR="147267" marT="73632" marB="73632"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1408710"/>
                  </a:ext>
                </a:extLst>
              </a:tr>
            </a:tbl>
          </a:graphicData>
        </a:graphic>
      </p:graphicFrame>
      <p:sp>
        <p:nvSpPr>
          <p:cNvPr id="11" name="Oval 10">
            <a:extLst>
              <a:ext uri="{FF2B5EF4-FFF2-40B4-BE49-F238E27FC236}">
                <a16:creationId xmlns:a16="http://schemas.microsoft.com/office/drawing/2014/main" id="{30D5B64D-EC85-46B7-84CE-65F30A12D77C}"/>
              </a:ext>
            </a:extLst>
          </p:cNvPr>
          <p:cNvSpPr/>
          <p:nvPr/>
        </p:nvSpPr>
        <p:spPr>
          <a:xfrm>
            <a:off x="2329145" y="3306891"/>
            <a:ext cx="426574" cy="426576"/>
          </a:xfrm>
          <a:prstGeom prst="ellipse">
            <a:avLst/>
          </a:prstGeom>
          <a:solidFill>
            <a:schemeClr val="accent6">
              <a:lumMod val="40000"/>
              <a:lumOff val="60000"/>
            </a:schemeClr>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a:extLst>
              <a:ext uri="{FF2B5EF4-FFF2-40B4-BE49-F238E27FC236}">
                <a16:creationId xmlns:a16="http://schemas.microsoft.com/office/drawing/2014/main" id="{3E2428FD-E375-45B8-A6C5-F93EDAD3D275}"/>
              </a:ext>
            </a:extLst>
          </p:cNvPr>
          <p:cNvSpPr/>
          <p:nvPr/>
        </p:nvSpPr>
        <p:spPr>
          <a:xfrm>
            <a:off x="3705256" y="3306891"/>
            <a:ext cx="426574" cy="426576"/>
          </a:xfrm>
          <a:prstGeom prst="ellipse">
            <a:avLst/>
          </a:prstGeom>
          <a:solidFill>
            <a:schemeClr val="accent6">
              <a:lumMod val="40000"/>
              <a:lumOff val="60000"/>
            </a:schemeClr>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val 12">
            <a:extLst>
              <a:ext uri="{FF2B5EF4-FFF2-40B4-BE49-F238E27FC236}">
                <a16:creationId xmlns:a16="http://schemas.microsoft.com/office/drawing/2014/main" id="{4955CB33-C864-4976-AF16-10E0EFF0C767}"/>
              </a:ext>
            </a:extLst>
          </p:cNvPr>
          <p:cNvSpPr/>
          <p:nvPr/>
        </p:nvSpPr>
        <p:spPr>
          <a:xfrm>
            <a:off x="3017201" y="3306891"/>
            <a:ext cx="426574" cy="426576"/>
          </a:xfrm>
          <a:prstGeom prst="ellipse">
            <a:avLst/>
          </a:prstGeom>
          <a:solidFill>
            <a:schemeClr val="accent6">
              <a:lumMod val="40000"/>
              <a:lumOff val="60000"/>
            </a:schemeClr>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a:extLst>
              <a:ext uri="{FF2B5EF4-FFF2-40B4-BE49-F238E27FC236}">
                <a16:creationId xmlns:a16="http://schemas.microsoft.com/office/drawing/2014/main" id="{91F74202-1C73-432D-92C0-F75C1A7D17CE}"/>
              </a:ext>
            </a:extLst>
          </p:cNvPr>
          <p:cNvSpPr/>
          <p:nvPr/>
        </p:nvSpPr>
        <p:spPr>
          <a:xfrm>
            <a:off x="6044302" y="3306891"/>
            <a:ext cx="426574" cy="426576"/>
          </a:xfrm>
          <a:prstGeom prst="ellipse">
            <a:avLst/>
          </a:prstGeom>
          <a:solidFill>
            <a:schemeClr val="accent1">
              <a:lumMod val="40000"/>
              <a:lumOff val="60000"/>
            </a:schemeClr>
          </a:solidFill>
          <a:ln w="2857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a:extLst>
              <a:ext uri="{FF2B5EF4-FFF2-40B4-BE49-F238E27FC236}">
                <a16:creationId xmlns:a16="http://schemas.microsoft.com/office/drawing/2014/main" id="{81CBDF11-AC1B-41AF-8DE7-EAF1E8F0CEAE}"/>
              </a:ext>
            </a:extLst>
          </p:cNvPr>
          <p:cNvSpPr/>
          <p:nvPr/>
        </p:nvSpPr>
        <p:spPr>
          <a:xfrm>
            <a:off x="5356246" y="3306891"/>
            <a:ext cx="426574" cy="426576"/>
          </a:xfrm>
          <a:prstGeom prst="ellipse">
            <a:avLst/>
          </a:prstGeom>
          <a:solidFill>
            <a:schemeClr val="accent1">
              <a:lumMod val="40000"/>
              <a:lumOff val="60000"/>
            </a:schemeClr>
          </a:solidFill>
          <a:ln w="2857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a:extLst>
              <a:ext uri="{FF2B5EF4-FFF2-40B4-BE49-F238E27FC236}">
                <a16:creationId xmlns:a16="http://schemas.microsoft.com/office/drawing/2014/main" id="{713DED89-381B-43CB-A7D0-4F8282D30803}"/>
              </a:ext>
            </a:extLst>
          </p:cNvPr>
          <p:cNvSpPr/>
          <p:nvPr/>
        </p:nvSpPr>
        <p:spPr>
          <a:xfrm>
            <a:off x="2323631" y="3917300"/>
            <a:ext cx="426574" cy="426576"/>
          </a:xfrm>
          <a:prstGeom prst="ellipse">
            <a:avLst/>
          </a:prstGeom>
          <a:solidFill>
            <a:schemeClr val="accent6">
              <a:lumMod val="40000"/>
              <a:lumOff val="60000"/>
            </a:schemeClr>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a:extLst>
              <a:ext uri="{FF2B5EF4-FFF2-40B4-BE49-F238E27FC236}">
                <a16:creationId xmlns:a16="http://schemas.microsoft.com/office/drawing/2014/main" id="{7FE3BE73-9F45-44EB-8A27-04F506058F95}"/>
              </a:ext>
            </a:extLst>
          </p:cNvPr>
          <p:cNvSpPr/>
          <p:nvPr/>
        </p:nvSpPr>
        <p:spPr>
          <a:xfrm>
            <a:off x="3699742" y="3917300"/>
            <a:ext cx="426574" cy="426576"/>
          </a:xfrm>
          <a:prstGeom prst="ellipse">
            <a:avLst/>
          </a:prstGeom>
          <a:solidFill>
            <a:schemeClr val="accent6">
              <a:lumMod val="40000"/>
              <a:lumOff val="60000"/>
            </a:schemeClr>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Oval 24">
            <a:extLst>
              <a:ext uri="{FF2B5EF4-FFF2-40B4-BE49-F238E27FC236}">
                <a16:creationId xmlns:a16="http://schemas.microsoft.com/office/drawing/2014/main" id="{B90FE58D-C462-4512-80DE-A0341766F9D1}"/>
              </a:ext>
            </a:extLst>
          </p:cNvPr>
          <p:cNvSpPr/>
          <p:nvPr/>
        </p:nvSpPr>
        <p:spPr>
          <a:xfrm>
            <a:off x="3011687" y="3917300"/>
            <a:ext cx="426574" cy="426576"/>
          </a:xfrm>
          <a:prstGeom prst="ellipse">
            <a:avLst/>
          </a:prstGeom>
          <a:solidFill>
            <a:schemeClr val="accent6">
              <a:lumMod val="40000"/>
              <a:lumOff val="60000"/>
            </a:schemeClr>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9170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a:solidFill>
                  <a:schemeClr val="bg2">
                    <a:lumMod val="50000"/>
                  </a:schemeClr>
                </a:solidFill>
                <a:latin typeface="Century Gothic" panose="020B0502020202020204" pitchFamily="34" charset="0"/>
              </a:rPr>
              <a:t>Varied Fluency 1</a:t>
            </a:r>
          </a:p>
          <a:p>
            <a:pPr lvl="0" algn="ctr"/>
            <a:endParaRPr lang="en-GB" sz="2000" b="1">
              <a:solidFill>
                <a:schemeClr val="tx1"/>
              </a:solidFill>
              <a:latin typeface="Century Gothic" panose="020B0502020202020204" pitchFamily="34" charset="0"/>
            </a:endParaRPr>
          </a:p>
          <a:p>
            <a:pPr lvl="0" algn="ctr"/>
            <a:r>
              <a:rPr lang="en-GB" sz="2000" b="1">
                <a:solidFill>
                  <a:schemeClr val="tx1"/>
                </a:solidFill>
                <a:latin typeface="Century Gothic" panose="020B0502020202020204" pitchFamily="34" charset="0"/>
              </a:rPr>
              <a:t>Use the equipment to work out:</a:t>
            </a:r>
          </a:p>
          <a:p>
            <a:pPr lvl="0" algn="ctr"/>
            <a:endParaRPr lang="en-GB" sz="24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r>
              <a:rPr lang="en-GB" sz="2000" b="1">
                <a:solidFill>
                  <a:srgbClr val="FF0000"/>
                </a:solidFill>
                <a:latin typeface="Century Gothic" panose="020B0502020202020204" pitchFamily="34" charset="0"/>
              </a:rPr>
              <a:t>62 – 7 = 55</a:t>
            </a: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B632E459-9B27-4467-B89C-78410207B713}"/>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a:latin typeface="Century Gothic" panose="020B0502020202020204" pitchFamily="34" charset="0"/>
              </a:rPr>
              <a:t>© Classroom Secrets Limited 2018</a:t>
            </a:r>
          </a:p>
        </p:txBody>
      </p:sp>
      <p:sp>
        <p:nvSpPr>
          <p:cNvPr id="6" name="Rectangle 5">
            <a:extLst>
              <a:ext uri="{FF2B5EF4-FFF2-40B4-BE49-F238E27FC236}">
                <a16:creationId xmlns:a16="http://schemas.microsoft.com/office/drawing/2014/main" id="{205736C7-5494-4072-B14A-8DA154430DBD}"/>
              </a:ext>
            </a:extLst>
          </p:cNvPr>
          <p:cNvSpPr/>
          <p:nvPr/>
        </p:nvSpPr>
        <p:spPr>
          <a:xfrm>
            <a:off x="3824194" y="1489170"/>
            <a:ext cx="1495611" cy="58352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a:solidFill>
                  <a:schemeClr val="tx1"/>
                </a:solidFill>
                <a:latin typeface="Century Gothic" panose="020B0502020202020204" pitchFamily="34" charset="0"/>
              </a:rPr>
              <a:t>62 – 7</a:t>
            </a:r>
            <a:endParaRPr lang="en-GB" sz="2800">
              <a:solidFill>
                <a:schemeClr val="tx1"/>
              </a:solidFill>
            </a:endParaRPr>
          </a:p>
        </p:txBody>
      </p:sp>
      <p:graphicFrame>
        <p:nvGraphicFramePr>
          <p:cNvPr id="9" name="Table 8">
            <a:extLst>
              <a:ext uri="{FF2B5EF4-FFF2-40B4-BE49-F238E27FC236}">
                <a16:creationId xmlns:a16="http://schemas.microsoft.com/office/drawing/2014/main" id="{323C3541-E984-4E74-9686-10F30D967A0E}"/>
              </a:ext>
            </a:extLst>
          </p:cNvPr>
          <p:cNvGraphicFramePr>
            <a:graphicFrameLocks noGrp="1"/>
          </p:cNvGraphicFramePr>
          <p:nvPr/>
        </p:nvGraphicFramePr>
        <p:xfrm>
          <a:off x="1941197" y="2556106"/>
          <a:ext cx="5256000" cy="3304826"/>
        </p:xfrm>
        <a:graphic>
          <a:graphicData uri="http://schemas.openxmlformats.org/drawingml/2006/table">
            <a:tbl>
              <a:tblPr firstRow="1" bandRow="1">
                <a:tableStyleId>{5940675A-B579-460E-94D1-54222C63F5DA}</a:tableStyleId>
              </a:tblPr>
              <a:tblGrid>
                <a:gridCol w="2628000">
                  <a:extLst>
                    <a:ext uri="{9D8B030D-6E8A-4147-A177-3AD203B41FA5}">
                      <a16:colId xmlns:a16="http://schemas.microsoft.com/office/drawing/2014/main" val="4080042578"/>
                    </a:ext>
                  </a:extLst>
                </a:gridCol>
                <a:gridCol w="2628000">
                  <a:extLst>
                    <a:ext uri="{9D8B030D-6E8A-4147-A177-3AD203B41FA5}">
                      <a16:colId xmlns:a16="http://schemas.microsoft.com/office/drawing/2014/main" val="4255440324"/>
                    </a:ext>
                  </a:extLst>
                </a:gridCol>
              </a:tblGrid>
              <a:tr h="597242">
                <a:tc>
                  <a:txBody>
                    <a:bodyPr/>
                    <a:lstStyle/>
                    <a:p>
                      <a:pPr algn="ctr"/>
                      <a:r>
                        <a:rPr lang="en-GB" sz="2800" b="1">
                          <a:latin typeface="Century Gothic" panose="020B0502020202020204" pitchFamily="34" charset="0"/>
                        </a:rPr>
                        <a:t>T</a:t>
                      </a:r>
                    </a:p>
                  </a:txBody>
                  <a:tcPr marL="147267" marR="147267" marT="73632" marB="73632"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GB" sz="2800" b="1">
                          <a:latin typeface="Century Gothic" panose="020B0502020202020204" pitchFamily="34" charset="0"/>
                        </a:rPr>
                        <a:t>O</a:t>
                      </a:r>
                    </a:p>
                  </a:txBody>
                  <a:tcPr marL="147267" marR="147267" marT="73632" marB="73632"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5659864"/>
                  </a:ext>
                </a:extLst>
              </a:tr>
              <a:tr h="1929175">
                <a:tc>
                  <a:txBody>
                    <a:bodyPr/>
                    <a:lstStyle/>
                    <a:p>
                      <a:pPr algn="ctr"/>
                      <a:endParaRPr lang="en-GB" sz="2800" b="1">
                        <a:latin typeface="Century Gothic" panose="020B0502020202020204" pitchFamily="34" charset="0"/>
                      </a:endParaRPr>
                    </a:p>
                    <a:p>
                      <a:pPr algn="ctr"/>
                      <a:endParaRPr lang="en-GB" sz="2800" b="1">
                        <a:latin typeface="Century Gothic" panose="020B0502020202020204" pitchFamily="34" charset="0"/>
                      </a:endParaRPr>
                    </a:p>
                    <a:p>
                      <a:pPr algn="ctr"/>
                      <a:endParaRPr lang="en-GB" sz="2800" b="1">
                        <a:latin typeface="Century Gothic" panose="020B0502020202020204" pitchFamily="34" charset="0"/>
                      </a:endParaRPr>
                    </a:p>
                    <a:p>
                      <a:pPr algn="ctr"/>
                      <a:endParaRPr lang="en-GB" sz="2800" b="1">
                        <a:latin typeface="Century Gothic" panose="020B0502020202020204" pitchFamily="34" charset="0"/>
                      </a:endParaRPr>
                    </a:p>
                    <a:p>
                      <a:pPr algn="ctr"/>
                      <a:endParaRPr lang="en-GB" sz="2800" b="1">
                        <a:latin typeface="Century Gothic" panose="020B0502020202020204" pitchFamily="34" charset="0"/>
                      </a:endParaRPr>
                    </a:p>
                    <a:p>
                      <a:pPr algn="ctr"/>
                      <a:endParaRPr lang="en-GB" sz="2800" b="1">
                        <a:latin typeface="Century Gothic" panose="020B0502020202020204" pitchFamily="34" charset="0"/>
                      </a:endParaRPr>
                    </a:p>
                  </a:txBody>
                  <a:tcPr marL="147267" marR="147267" marT="73632" marB="73632"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lang="en-GB" sz="2800" b="1">
                        <a:latin typeface="Century Gothic" panose="020B0502020202020204" pitchFamily="34" charset="0"/>
                      </a:endParaRPr>
                    </a:p>
                    <a:p>
                      <a:pPr algn="ctr"/>
                      <a:endParaRPr lang="en-GB" sz="2800" b="1">
                        <a:latin typeface="Century Gothic" panose="020B0502020202020204" pitchFamily="34" charset="0"/>
                      </a:endParaRPr>
                    </a:p>
                  </a:txBody>
                  <a:tcPr marL="147267" marR="147267" marT="73632" marB="73632"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1408710"/>
                  </a:ext>
                </a:extLst>
              </a:tr>
            </a:tbl>
          </a:graphicData>
        </a:graphic>
      </p:graphicFrame>
      <p:sp>
        <p:nvSpPr>
          <p:cNvPr id="11" name="Oval 10">
            <a:extLst>
              <a:ext uri="{FF2B5EF4-FFF2-40B4-BE49-F238E27FC236}">
                <a16:creationId xmlns:a16="http://schemas.microsoft.com/office/drawing/2014/main" id="{30D5B64D-EC85-46B7-84CE-65F30A12D77C}"/>
              </a:ext>
            </a:extLst>
          </p:cNvPr>
          <p:cNvSpPr/>
          <p:nvPr/>
        </p:nvSpPr>
        <p:spPr>
          <a:xfrm>
            <a:off x="2329145" y="3306891"/>
            <a:ext cx="426574" cy="426576"/>
          </a:xfrm>
          <a:prstGeom prst="ellipse">
            <a:avLst/>
          </a:prstGeom>
          <a:solidFill>
            <a:schemeClr val="accent6">
              <a:lumMod val="40000"/>
              <a:lumOff val="60000"/>
            </a:schemeClr>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a:extLst>
              <a:ext uri="{FF2B5EF4-FFF2-40B4-BE49-F238E27FC236}">
                <a16:creationId xmlns:a16="http://schemas.microsoft.com/office/drawing/2014/main" id="{3E2428FD-E375-45B8-A6C5-F93EDAD3D275}"/>
              </a:ext>
            </a:extLst>
          </p:cNvPr>
          <p:cNvSpPr/>
          <p:nvPr/>
        </p:nvSpPr>
        <p:spPr>
          <a:xfrm>
            <a:off x="3705256" y="3306891"/>
            <a:ext cx="426574" cy="426576"/>
          </a:xfrm>
          <a:prstGeom prst="ellipse">
            <a:avLst/>
          </a:prstGeom>
          <a:solidFill>
            <a:schemeClr val="accent6">
              <a:lumMod val="40000"/>
              <a:lumOff val="60000"/>
            </a:schemeClr>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val 12">
            <a:extLst>
              <a:ext uri="{FF2B5EF4-FFF2-40B4-BE49-F238E27FC236}">
                <a16:creationId xmlns:a16="http://schemas.microsoft.com/office/drawing/2014/main" id="{4955CB33-C864-4976-AF16-10E0EFF0C767}"/>
              </a:ext>
            </a:extLst>
          </p:cNvPr>
          <p:cNvSpPr/>
          <p:nvPr/>
        </p:nvSpPr>
        <p:spPr>
          <a:xfrm>
            <a:off x="3017201" y="3306891"/>
            <a:ext cx="426574" cy="426576"/>
          </a:xfrm>
          <a:prstGeom prst="ellipse">
            <a:avLst/>
          </a:prstGeom>
          <a:solidFill>
            <a:schemeClr val="accent6">
              <a:lumMod val="40000"/>
              <a:lumOff val="60000"/>
            </a:schemeClr>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a:extLst>
              <a:ext uri="{FF2B5EF4-FFF2-40B4-BE49-F238E27FC236}">
                <a16:creationId xmlns:a16="http://schemas.microsoft.com/office/drawing/2014/main" id="{91F74202-1C73-432D-92C0-F75C1A7D17CE}"/>
              </a:ext>
            </a:extLst>
          </p:cNvPr>
          <p:cNvSpPr/>
          <p:nvPr/>
        </p:nvSpPr>
        <p:spPr>
          <a:xfrm>
            <a:off x="6044302" y="3306891"/>
            <a:ext cx="426574" cy="426576"/>
          </a:xfrm>
          <a:prstGeom prst="ellipse">
            <a:avLst/>
          </a:prstGeom>
          <a:solidFill>
            <a:schemeClr val="accent1">
              <a:lumMod val="40000"/>
              <a:lumOff val="60000"/>
            </a:schemeClr>
          </a:solidFill>
          <a:ln w="2857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a:extLst>
              <a:ext uri="{FF2B5EF4-FFF2-40B4-BE49-F238E27FC236}">
                <a16:creationId xmlns:a16="http://schemas.microsoft.com/office/drawing/2014/main" id="{81CBDF11-AC1B-41AF-8DE7-EAF1E8F0CEAE}"/>
              </a:ext>
            </a:extLst>
          </p:cNvPr>
          <p:cNvSpPr/>
          <p:nvPr/>
        </p:nvSpPr>
        <p:spPr>
          <a:xfrm>
            <a:off x="5356246" y="3306891"/>
            <a:ext cx="426574" cy="426576"/>
          </a:xfrm>
          <a:prstGeom prst="ellipse">
            <a:avLst/>
          </a:prstGeom>
          <a:solidFill>
            <a:schemeClr val="accent1">
              <a:lumMod val="40000"/>
              <a:lumOff val="60000"/>
            </a:schemeClr>
          </a:solidFill>
          <a:ln w="2857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a:extLst>
              <a:ext uri="{FF2B5EF4-FFF2-40B4-BE49-F238E27FC236}">
                <a16:creationId xmlns:a16="http://schemas.microsoft.com/office/drawing/2014/main" id="{713DED89-381B-43CB-A7D0-4F8282D30803}"/>
              </a:ext>
            </a:extLst>
          </p:cNvPr>
          <p:cNvSpPr/>
          <p:nvPr/>
        </p:nvSpPr>
        <p:spPr>
          <a:xfrm>
            <a:off x="2323631" y="3917300"/>
            <a:ext cx="426574" cy="426576"/>
          </a:xfrm>
          <a:prstGeom prst="ellipse">
            <a:avLst/>
          </a:prstGeom>
          <a:solidFill>
            <a:schemeClr val="accent6">
              <a:lumMod val="40000"/>
              <a:lumOff val="60000"/>
            </a:schemeClr>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a:extLst>
              <a:ext uri="{FF2B5EF4-FFF2-40B4-BE49-F238E27FC236}">
                <a16:creationId xmlns:a16="http://schemas.microsoft.com/office/drawing/2014/main" id="{7FE3BE73-9F45-44EB-8A27-04F506058F95}"/>
              </a:ext>
            </a:extLst>
          </p:cNvPr>
          <p:cNvSpPr/>
          <p:nvPr/>
        </p:nvSpPr>
        <p:spPr>
          <a:xfrm>
            <a:off x="3699742" y="3917300"/>
            <a:ext cx="426574" cy="426576"/>
          </a:xfrm>
          <a:prstGeom prst="ellipse">
            <a:avLst/>
          </a:prstGeom>
          <a:solidFill>
            <a:schemeClr val="accent6">
              <a:lumMod val="40000"/>
              <a:lumOff val="60000"/>
            </a:schemeClr>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Oval 24">
            <a:extLst>
              <a:ext uri="{FF2B5EF4-FFF2-40B4-BE49-F238E27FC236}">
                <a16:creationId xmlns:a16="http://schemas.microsoft.com/office/drawing/2014/main" id="{B90FE58D-C462-4512-80DE-A0341766F9D1}"/>
              </a:ext>
            </a:extLst>
          </p:cNvPr>
          <p:cNvSpPr/>
          <p:nvPr/>
        </p:nvSpPr>
        <p:spPr>
          <a:xfrm>
            <a:off x="3011687" y="3917300"/>
            <a:ext cx="426574" cy="426576"/>
          </a:xfrm>
          <a:prstGeom prst="ellipse">
            <a:avLst/>
          </a:prstGeom>
          <a:solidFill>
            <a:schemeClr val="accent6">
              <a:lumMod val="40000"/>
              <a:lumOff val="60000"/>
            </a:schemeClr>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 name="Straight Connector 2">
            <a:extLst>
              <a:ext uri="{FF2B5EF4-FFF2-40B4-BE49-F238E27FC236}">
                <a16:creationId xmlns:a16="http://schemas.microsoft.com/office/drawing/2014/main" id="{E1F7037F-436D-4888-9F96-DBB16E7D04A7}"/>
              </a:ext>
            </a:extLst>
          </p:cNvPr>
          <p:cNvCxnSpPr>
            <a:stCxn id="24" idx="3"/>
            <a:endCxn id="24" idx="7"/>
          </p:cNvCxnSpPr>
          <p:nvPr/>
        </p:nvCxnSpPr>
        <p:spPr>
          <a:xfrm flipV="1">
            <a:off x="3762212" y="3979771"/>
            <a:ext cx="301634" cy="30163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 name="Straight Arrow Connector 4">
            <a:extLst>
              <a:ext uri="{FF2B5EF4-FFF2-40B4-BE49-F238E27FC236}">
                <a16:creationId xmlns:a16="http://schemas.microsoft.com/office/drawing/2014/main" id="{86281548-80FB-4AEA-A523-BF984868D483}"/>
              </a:ext>
            </a:extLst>
          </p:cNvPr>
          <p:cNvCxnSpPr>
            <a:cxnSpLocks/>
            <a:stCxn id="24" idx="6"/>
          </p:cNvCxnSpPr>
          <p:nvPr/>
        </p:nvCxnSpPr>
        <p:spPr>
          <a:xfrm>
            <a:off x="4126316" y="4130588"/>
            <a:ext cx="632896" cy="313109"/>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7" name="Oval 26">
            <a:extLst>
              <a:ext uri="{FF2B5EF4-FFF2-40B4-BE49-F238E27FC236}">
                <a16:creationId xmlns:a16="http://schemas.microsoft.com/office/drawing/2014/main" id="{640DCF9C-5996-4EBC-AA4B-4F3938468CAB}"/>
              </a:ext>
            </a:extLst>
          </p:cNvPr>
          <p:cNvSpPr/>
          <p:nvPr/>
        </p:nvSpPr>
        <p:spPr>
          <a:xfrm>
            <a:off x="4639714" y="4484952"/>
            <a:ext cx="426574" cy="426576"/>
          </a:xfrm>
          <a:prstGeom prst="ellipse">
            <a:avLst/>
          </a:prstGeom>
          <a:solidFill>
            <a:schemeClr val="accent1">
              <a:lumMod val="40000"/>
              <a:lumOff val="6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Oval 27">
            <a:extLst>
              <a:ext uri="{FF2B5EF4-FFF2-40B4-BE49-F238E27FC236}">
                <a16:creationId xmlns:a16="http://schemas.microsoft.com/office/drawing/2014/main" id="{D7B93207-1B83-42BA-AB51-15103C21B82B}"/>
              </a:ext>
            </a:extLst>
          </p:cNvPr>
          <p:cNvSpPr/>
          <p:nvPr/>
        </p:nvSpPr>
        <p:spPr>
          <a:xfrm>
            <a:off x="6695110" y="4484952"/>
            <a:ext cx="426574" cy="426576"/>
          </a:xfrm>
          <a:prstGeom prst="ellipse">
            <a:avLst/>
          </a:prstGeom>
          <a:solidFill>
            <a:schemeClr val="accent1">
              <a:lumMod val="40000"/>
              <a:lumOff val="6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Oval 28">
            <a:extLst>
              <a:ext uri="{FF2B5EF4-FFF2-40B4-BE49-F238E27FC236}">
                <a16:creationId xmlns:a16="http://schemas.microsoft.com/office/drawing/2014/main" id="{66A243E5-A00A-4FD1-BA58-7663342055F9}"/>
              </a:ext>
            </a:extLst>
          </p:cNvPr>
          <p:cNvSpPr/>
          <p:nvPr/>
        </p:nvSpPr>
        <p:spPr>
          <a:xfrm>
            <a:off x="5667412" y="4484952"/>
            <a:ext cx="426574" cy="426576"/>
          </a:xfrm>
          <a:prstGeom prst="ellipse">
            <a:avLst/>
          </a:prstGeom>
          <a:solidFill>
            <a:schemeClr val="accent1">
              <a:lumMod val="40000"/>
              <a:lumOff val="6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Oval 33">
            <a:extLst>
              <a:ext uri="{FF2B5EF4-FFF2-40B4-BE49-F238E27FC236}">
                <a16:creationId xmlns:a16="http://schemas.microsoft.com/office/drawing/2014/main" id="{B17799D5-062D-45CB-8B06-E94D165AF08D}"/>
              </a:ext>
            </a:extLst>
          </p:cNvPr>
          <p:cNvSpPr/>
          <p:nvPr/>
        </p:nvSpPr>
        <p:spPr>
          <a:xfrm>
            <a:off x="6181261" y="4484952"/>
            <a:ext cx="426574" cy="426576"/>
          </a:xfrm>
          <a:prstGeom prst="ellipse">
            <a:avLst/>
          </a:prstGeom>
          <a:solidFill>
            <a:schemeClr val="accent1">
              <a:lumMod val="40000"/>
              <a:lumOff val="6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Oval 35">
            <a:extLst>
              <a:ext uri="{FF2B5EF4-FFF2-40B4-BE49-F238E27FC236}">
                <a16:creationId xmlns:a16="http://schemas.microsoft.com/office/drawing/2014/main" id="{12EEB93C-327D-4828-A447-97AE13E6B56B}"/>
              </a:ext>
            </a:extLst>
          </p:cNvPr>
          <p:cNvSpPr/>
          <p:nvPr/>
        </p:nvSpPr>
        <p:spPr>
          <a:xfrm>
            <a:off x="5153563" y="4484952"/>
            <a:ext cx="426574" cy="426576"/>
          </a:xfrm>
          <a:prstGeom prst="ellipse">
            <a:avLst/>
          </a:prstGeom>
          <a:solidFill>
            <a:schemeClr val="accent1">
              <a:lumMod val="40000"/>
              <a:lumOff val="6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Oval 39">
            <a:extLst>
              <a:ext uri="{FF2B5EF4-FFF2-40B4-BE49-F238E27FC236}">
                <a16:creationId xmlns:a16="http://schemas.microsoft.com/office/drawing/2014/main" id="{AD017015-358A-4755-B455-7A8CDC4E338A}"/>
              </a:ext>
            </a:extLst>
          </p:cNvPr>
          <p:cNvSpPr/>
          <p:nvPr/>
        </p:nvSpPr>
        <p:spPr>
          <a:xfrm>
            <a:off x="4639714" y="5055364"/>
            <a:ext cx="426574" cy="426576"/>
          </a:xfrm>
          <a:prstGeom prst="ellipse">
            <a:avLst/>
          </a:prstGeom>
          <a:solidFill>
            <a:schemeClr val="accent1">
              <a:lumMod val="40000"/>
              <a:lumOff val="6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Oval 40">
            <a:extLst>
              <a:ext uri="{FF2B5EF4-FFF2-40B4-BE49-F238E27FC236}">
                <a16:creationId xmlns:a16="http://schemas.microsoft.com/office/drawing/2014/main" id="{572CB595-EA25-40B0-8FD4-4D46ED964A08}"/>
              </a:ext>
            </a:extLst>
          </p:cNvPr>
          <p:cNvSpPr/>
          <p:nvPr/>
        </p:nvSpPr>
        <p:spPr>
          <a:xfrm>
            <a:off x="6695110" y="5055364"/>
            <a:ext cx="426574" cy="426576"/>
          </a:xfrm>
          <a:prstGeom prst="ellipse">
            <a:avLst/>
          </a:prstGeom>
          <a:solidFill>
            <a:schemeClr val="accent1">
              <a:lumMod val="40000"/>
              <a:lumOff val="6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Oval 41">
            <a:extLst>
              <a:ext uri="{FF2B5EF4-FFF2-40B4-BE49-F238E27FC236}">
                <a16:creationId xmlns:a16="http://schemas.microsoft.com/office/drawing/2014/main" id="{2FAAFD16-D369-4C06-89BE-7F166D1BEA00}"/>
              </a:ext>
            </a:extLst>
          </p:cNvPr>
          <p:cNvSpPr/>
          <p:nvPr/>
        </p:nvSpPr>
        <p:spPr>
          <a:xfrm>
            <a:off x="5667412" y="5055364"/>
            <a:ext cx="426574" cy="426576"/>
          </a:xfrm>
          <a:prstGeom prst="ellipse">
            <a:avLst/>
          </a:prstGeom>
          <a:solidFill>
            <a:schemeClr val="accent1">
              <a:lumMod val="40000"/>
              <a:lumOff val="6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Oval 42">
            <a:extLst>
              <a:ext uri="{FF2B5EF4-FFF2-40B4-BE49-F238E27FC236}">
                <a16:creationId xmlns:a16="http://schemas.microsoft.com/office/drawing/2014/main" id="{BA0782F9-A7E5-44DF-B89C-B0D44298D5FA}"/>
              </a:ext>
            </a:extLst>
          </p:cNvPr>
          <p:cNvSpPr/>
          <p:nvPr/>
        </p:nvSpPr>
        <p:spPr>
          <a:xfrm>
            <a:off x="6181261" y="5055364"/>
            <a:ext cx="426574" cy="426576"/>
          </a:xfrm>
          <a:prstGeom prst="ellipse">
            <a:avLst/>
          </a:prstGeom>
          <a:solidFill>
            <a:schemeClr val="accent1">
              <a:lumMod val="40000"/>
              <a:lumOff val="6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Oval 43">
            <a:extLst>
              <a:ext uri="{FF2B5EF4-FFF2-40B4-BE49-F238E27FC236}">
                <a16:creationId xmlns:a16="http://schemas.microsoft.com/office/drawing/2014/main" id="{BCD4D0D7-F05D-4520-8FF3-5F92763596DF}"/>
              </a:ext>
            </a:extLst>
          </p:cNvPr>
          <p:cNvSpPr/>
          <p:nvPr/>
        </p:nvSpPr>
        <p:spPr>
          <a:xfrm>
            <a:off x="5153563" y="5055364"/>
            <a:ext cx="426574" cy="426576"/>
          </a:xfrm>
          <a:prstGeom prst="ellipse">
            <a:avLst/>
          </a:prstGeom>
          <a:solidFill>
            <a:schemeClr val="accent1">
              <a:lumMod val="40000"/>
              <a:lumOff val="6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7" name="Straight Connector 46">
            <a:extLst>
              <a:ext uri="{FF2B5EF4-FFF2-40B4-BE49-F238E27FC236}">
                <a16:creationId xmlns:a16="http://schemas.microsoft.com/office/drawing/2014/main" id="{51129857-4953-4352-8923-7ACA5EC802E7}"/>
              </a:ext>
            </a:extLst>
          </p:cNvPr>
          <p:cNvCxnSpPr/>
          <p:nvPr/>
        </p:nvCxnSpPr>
        <p:spPr>
          <a:xfrm flipV="1">
            <a:off x="6745257" y="4534360"/>
            <a:ext cx="301634" cy="30163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F69DC67A-EBD4-43F9-AAE5-37247C089D27}"/>
              </a:ext>
            </a:extLst>
          </p:cNvPr>
          <p:cNvCxnSpPr/>
          <p:nvPr/>
        </p:nvCxnSpPr>
        <p:spPr>
          <a:xfrm flipV="1">
            <a:off x="6226295" y="4524993"/>
            <a:ext cx="301634" cy="30163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1BCEA7AC-3889-4CE8-821A-CAF7C1A59F62}"/>
              </a:ext>
            </a:extLst>
          </p:cNvPr>
          <p:cNvCxnSpPr/>
          <p:nvPr/>
        </p:nvCxnSpPr>
        <p:spPr>
          <a:xfrm flipV="1">
            <a:off x="5719043" y="4533044"/>
            <a:ext cx="301634" cy="30163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74B6DDE1-5803-42B6-909C-8C7E53653DC3}"/>
              </a:ext>
            </a:extLst>
          </p:cNvPr>
          <p:cNvCxnSpPr/>
          <p:nvPr/>
        </p:nvCxnSpPr>
        <p:spPr>
          <a:xfrm flipV="1">
            <a:off x="5205429" y="4538669"/>
            <a:ext cx="301634" cy="30163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6E9F71AB-D4F3-48B2-B3A0-9CCE11F004F5}"/>
              </a:ext>
            </a:extLst>
          </p:cNvPr>
          <p:cNvCxnSpPr/>
          <p:nvPr/>
        </p:nvCxnSpPr>
        <p:spPr>
          <a:xfrm flipV="1">
            <a:off x="4702184" y="4533044"/>
            <a:ext cx="301634" cy="30163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B971FE8F-28F1-41D6-85E9-D270FC52407E}"/>
              </a:ext>
            </a:extLst>
          </p:cNvPr>
          <p:cNvCxnSpPr>
            <a:cxnSpLocks/>
            <a:endCxn id="17" idx="7"/>
          </p:cNvCxnSpPr>
          <p:nvPr/>
        </p:nvCxnSpPr>
        <p:spPr>
          <a:xfrm flipV="1">
            <a:off x="5401440" y="3369362"/>
            <a:ext cx="318910" cy="30198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427D0EA3-6C0E-4573-88BD-3F9801F42531}"/>
              </a:ext>
            </a:extLst>
          </p:cNvPr>
          <p:cNvCxnSpPr>
            <a:cxnSpLocks/>
          </p:cNvCxnSpPr>
          <p:nvPr/>
        </p:nvCxnSpPr>
        <p:spPr>
          <a:xfrm flipV="1">
            <a:off x="6075638" y="3369362"/>
            <a:ext cx="318910" cy="30198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21365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a:solidFill>
                  <a:schemeClr val="bg2">
                    <a:lumMod val="50000"/>
                  </a:schemeClr>
                </a:solidFill>
                <a:latin typeface="Century Gothic" panose="020B0502020202020204" pitchFamily="34" charset="0"/>
              </a:rPr>
              <a:t>Varied Fluency 2</a:t>
            </a:r>
          </a:p>
          <a:p>
            <a:pPr lvl="0" algn="ctr"/>
            <a:endParaRPr lang="en-GB" sz="2000" b="1">
              <a:solidFill>
                <a:schemeClr val="tx1"/>
              </a:solidFill>
              <a:latin typeface="Century Gothic" panose="020B0502020202020204" pitchFamily="34" charset="0"/>
            </a:endParaRPr>
          </a:p>
          <a:p>
            <a:pPr lvl="0" algn="ctr"/>
            <a:r>
              <a:rPr lang="en-GB" sz="2000" b="1">
                <a:solidFill>
                  <a:schemeClr val="tx1"/>
                </a:solidFill>
                <a:latin typeface="Century Gothic" panose="020B0502020202020204" pitchFamily="34" charset="0"/>
              </a:rPr>
              <a:t>Use the number line to subtract 9 from 44.</a:t>
            </a:r>
          </a:p>
          <a:p>
            <a:pPr lvl="0" algn="ctr"/>
            <a:endParaRPr lang="en-GB" sz="24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B632E459-9B27-4467-B89C-78410207B713}"/>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a:latin typeface="Century Gothic" panose="020B0502020202020204" pitchFamily="34" charset="0"/>
              </a:rPr>
              <a:t>© Classroom Secrets Limited 2018</a:t>
            </a:r>
          </a:p>
        </p:txBody>
      </p:sp>
      <p:graphicFrame>
        <p:nvGraphicFramePr>
          <p:cNvPr id="20" name="Table 19">
            <a:extLst>
              <a:ext uri="{FF2B5EF4-FFF2-40B4-BE49-F238E27FC236}">
                <a16:creationId xmlns:a16="http://schemas.microsoft.com/office/drawing/2014/main" id="{8E15D201-78F2-433F-972F-336E7B2A2C85}"/>
              </a:ext>
            </a:extLst>
          </p:cNvPr>
          <p:cNvGraphicFramePr>
            <a:graphicFrameLocks noGrp="1"/>
          </p:cNvGraphicFramePr>
          <p:nvPr>
            <p:extLst>
              <p:ext uri="{D42A27DB-BD31-4B8C-83A1-F6EECF244321}">
                <p14:modId xmlns:p14="http://schemas.microsoft.com/office/powerpoint/2010/main" val="3570521296"/>
              </p:ext>
            </p:extLst>
          </p:nvPr>
        </p:nvGraphicFramePr>
        <p:xfrm>
          <a:off x="745769" y="3576563"/>
          <a:ext cx="7644747" cy="614629"/>
        </p:xfrm>
        <a:graphic>
          <a:graphicData uri="http://schemas.openxmlformats.org/drawingml/2006/table">
            <a:tbl>
              <a:tblPr firstRow="1" bandRow="1">
                <a:tableStyleId>{5940675A-B579-460E-94D1-54222C63F5DA}</a:tableStyleId>
              </a:tblPr>
              <a:tblGrid>
                <a:gridCol w="694977">
                  <a:extLst>
                    <a:ext uri="{9D8B030D-6E8A-4147-A177-3AD203B41FA5}">
                      <a16:colId xmlns:a16="http://schemas.microsoft.com/office/drawing/2014/main" val="2506276691"/>
                    </a:ext>
                  </a:extLst>
                </a:gridCol>
                <a:gridCol w="694977">
                  <a:extLst>
                    <a:ext uri="{9D8B030D-6E8A-4147-A177-3AD203B41FA5}">
                      <a16:colId xmlns:a16="http://schemas.microsoft.com/office/drawing/2014/main" val="1115702146"/>
                    </a:ext>
                  </a:extLst>
                </a:gridCol>
                <a:gridCol w="694977">
                  <a:extLst>
                    <a:ext uri="{9D8B030D-6E8A-4147-A177-3AD203B41FA5}">
                      <a16:colId xmlns:a16="http://schemas.microsoft.com/office/drawing/2014/main" val="1380783550"/>
                    </a:ext>
                  </a:extLst>
                </a:gridCol>
                <a:gridCol w="694977">
                  <a:extLst>
                    <a:ext uri="{9D8B030D-6E8A-4147-A177-3AD203B41FA5}">
                      <a16:colId xmlns:a16="http://schemas.microsoft.com/office/drawing/2014/main" val="15560653"/>
                    </a:ext>
                  </a:extLst>
                </a:gridCol>
                <a:gridCol w="694977">
                  <a:extLst>
                    <a:ext uri="{9D8B030D-6E8A-4147-A177-3AD203B41FA5}">
                      <a16:colId xmlns:a16="http://schemas.microsoft.com/office/drawing/2014/main" val="4278303980"/>
                    </a:ext>
                  </a:extLst>
                </a:gridCol>
                <a:gridCol w="694977">
                  <a:extLst>
                    <a:ext uri="{9D8B030D-6E8A-4147-A177-3AD203B41FA5}">
                      <a16:colId xmlns:a16="http://schemas.microsoft.com/office/drawing/2014/main" val="2663938548"/>
                    </a:ext>
                  </a:extLst>
                </a:gridCol>
                <a:gridCol w="694977">
                  <a:extLst>
                    <a:ext uri="{9D8B030D-6E8A-4147-A177-3AD203B41FA5}">
                      <a16:colId xmlns:a16="http://schemas.microsoft.com/office/drawing/2014/main" val="3199749181"/>
                    </a:ext>
                  </a:extLst>
                </a:gridCol>
                <a:gridCol w="694977">
                  <a:extLst>
                    <a:ext uri="{9D8B030D-6E8A-4147-A177-3AD203B41FA5}">
                      <a16:colId xmlns:a16="http://schemas.microsoft.com/office/drawing/2014/main" val="7669095"/>
                    </a:ext>
                  </a:extLst>
                </a:gridCol>
                <a:gridCol w="694977">
                  <a:extLst>
                    <a:ext uri="{9D8B030D-6E8A-4147-A177-3AD203B41FA5}">
                      <a16:colId xmlns:a16="http://schemas.microsoft.com/office/drawing/2014/main" val="1564630982"/>
                    </a:ext>
                  </a:extLst>
                </a:gridCol>
                <a:gridCol w="694977">
                  <a:extLst>
                    <a:ext uri="{9D8B030D-6E8A-4147-A177-3AD203B41FA5}">
                      <a16:colId xmlns:a16="http://schemas.microsoft.com/office/drawing/2014/main" val="3463767483"/>
                    </a:ext>
                  </a:extLst>
                </a:gridCol>
                <a:gridCol w="694977">
                  <a:extLst>
                    <a:ext uri="{9D8B030D-6E8A-4147-A177-3AD203B41FA5}">
                      <a16:colId xmlns:a16="http://schemas.microsoft.com/office/drawing/2014/main" val="666764947"/>
                    </a:ext>
                  </a:extLst>
                </a:gridCol>
              </a:tblGrid>
              <a:tr h="614629">
                <a:tc>
                  <a:txBody>
                    <a:bodyPr/>
                    <a:lstStyle/>
                    <a:p>
                      <a:pPr algn="ctr"/>
                      <a:r>
                        <a:rPr lang="en-US" sz="2000" b="1">
                          <a:latin typeface="Century Gothic" panose="020B0502020202020204" pitchFamily="34" charset="0"/>
                        </a:rPr>
                        <a:t>34</a:t>
                      </a:r>
                    </a:p>
                  </a:txBody>
                  <a:tcPr marL="0" marR="0" marT="0" marB="0">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000" b="1">
                          <a:latin typeface="Century Gothic" panose="020B0502020202020204" pitchFamily="34" charset="0"/>
                        </a:rPr>
                        <a:t>44</a:t>
                      </a: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38339690"/>
                  </a:ext>
                </a:extLst>
              </a:tr>
            </a:tbl>
          </a:graphicData>
        </a:graphic>
      </p:graphicFrame>
      <p:graphicFrame>
        <p:nvGraphicFramePr>
          <p:cNvPr id="21" name="Table 20">
            <a:extLst>
              <a:ext uri="{FF2B5EF4-FFF2-40B4-BE49-F238E27FC236}">
                <a16:creationId xmlns:a16="http://schemas.microsoft.com/office/drawing/2014/main" id="{78F70740-E3E9-4E5A-8387-6DF0D241755A}"/>
              </a:ext>
            </a:extLst>
          </p:cNvPr>
          <p:cNvGraphicFramePr>
            <a:graphicFrameLocks noGrp="1"/>
          </p:cNvGraphicFramePr>
          <p:nvPr>
            <p:extLst>
              <p:ext uri="{D42A27DB-BD31-4B8C-83A1-F6EECF244321}">
                <p14:modId xmlns:p14="http://schemas.microsoft.com/office/powerpoint/2010/main" val="4039692961"/>
              </p:ext>
            </p:extLst>
          </p:nvPr>
        </p:nvGraphicFramePr>
        <p:xfrm>
          <a:off x="1130241" y="3088655"/>
          <a:ext cx="6875790" cy="487819"/>
        </p:xfrm>
        <a:graphic>
          <a:graphicData uri="http://schemas.openxmlformats.org/drawingml/2006/table">
            <a:tbl>
              <a:tblPr firstRow="1" bandRow="1">
                <a:tableStyleId>{5940675A-B579-460E-94D1-54222C63F5DA}</a:tableStyleId>
              </a:tblPr>
              <a:tblGrid>
                <a:gridCol w="687579">
                  <a:extLst>
                    <a:ext uri="{9D8B030D-6E8A-4147-A177-3AD203B41FA5}">
                      <a16:colId xmlns:a16="http://schemas.microsoft.com/office/drawing/2014/main" val="1115702146"/>
                    </a:ext>
                  </a:extLst>
                </a:gridCol>
                <a:gridCol w="687579">
                  <a:extLst>
                    <a:ext uri="{9D8B030D-6E8A-4147-A177-3AD203B41FA5}">
                      <a16:colId xmlns:a16="http://schemas.microsoft.com/office/drawing/2014/main" val="1380783550"/>
                    </a:ext>
                  </a:extLst>
                </a:gridCol>
                <a:gridCol w="687579">
                  <a:extLst>
                    <a:ext uri="{9D8B030D-6E8A-4147-A177-3AD203B41FA5}">
                      <a16:colId xmlns:a16="http://schemas.microsoft.com/office/drawing/2014/main" val="15560653"/>
                    </a:ext>
                  </a:extLst>
                </a:gridCol>
                <a:gridCol w="687579">
                  <a:extLst>
                    <a:ext uri="{9D8B030D-6E8A-4147-A177-3AD203B41FA5}">
                      <a16:colId xmlns:a16="http://schemas.microsoft.com/office/drawing/2014/main" val="4278303980"/>
                    </a:ext>
                  </a:extLst>
                </a:gridCol>
                <a:gridCol w="687579">
                  <a:extLst>
                    <a:ext uri="{9D8B030D-6E8A-4147-A177-3AD203B41FA5}">
                      <a16:colId xmlns:a16="http://schemas.microsoft.com/office/drawing/2014/main" val="2663938548"/>
                    </a:ext>
                  </a:extLst>
                </a:gridCol>
                <a:gridCol w="687579">
                  <a:extLst>
                    <a:ext uri="{9D8B030D-6E8A-4147-A177-3AD203B41FA5}">
                      <a16:colId xmlns:a16="http://schemas.microsoft.com/office/drawing/2014/main" val="3199749181"/>
                    </a:ext>
                  </a:extLst>
                </a:gridCol>
                <a:gridCol w="687579">
                  <a:extLst>
                    <a:ext uri="{9D8B030D-6E8A-4147-A177-3AD203B41FA5}">
                      <a16:colId xmlns:a16="http://schemas.microsoft.com/office/drawing/2014/main" val="7669095"/>
                    </a:ext>
                  </a:extLst>
                </a:gridCol>
                <a:gridCol w="687579">
                  <a:extLst>
                    <a:ext uri="{9D8B030D-6E8A-4147-A177-3AD203B41FA5}">
                      <a16:colId xmlns:a16="http://schemas.microsoft.com/office/drawing/2014/main" val="1564630982"/>
                    </a:ext>
                  </a:extLst>
                </a:gridCol>
                <a:gridCol w="687579">
                  <a:extLst>
                    <a:ext uri="{9D8B030D-6E8A-4147-A177-3AD203B41FA5}">
                      <a16:colId xmlns:a16="http://schemas.microsoft.com/office/drawing/2014/main" val="1564660748"/>
                    </a:ext>
                  </a:extLst>
                </a:gridCol>
                <a:gridCol w="687579">
                  <a:extLst>
                    <a:ext uri="{9D8B030D-6E8A-4147-A177-3AD203B41FA5}">
                      <a16:colId xmlns:a16="http://schemas.microsoft.com/office/drawing/2014/main" val="2047101361"/>
                    </a:ext>
                  </a:extLst>
                </a:gridCol>
              </a:tblGrid>
              <a:tr h="123411">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38339690"/>
                  </a:ext>
                </a:extLst>
              </a:tr>
              <a:tr h="364408">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835336821"/>
                  </a:ext>
                </a:extLst>
              </a:tr>
            </a:tbl>
          </a:graphicData>
        </a:graphic>
      </p:graphicFrame>
    </p:spTree>
    <p:extLst>
      <p:ext uri="{BB962C8B-B14F-4D97-AF65-F5344CB8AC3E}">
        <p14:creationId xmlns:p14="http://schemas.microsoft.com/office/powerpoint/2010/main" val="9407446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a:solidFill>
                  <a:schemeClr val="bg2">
                    <a:lumMod val="50000"/>
                  </a:schemeClr>
                </a:solidFill>
                <a:latin typeface="Century Gothic" panose="020B0502020202020204" pitchFamily="34" charset="0"/>
              </a:rPr>
              <a:t>Varied Fluency 2</a:t>
            </a:r>
          </a:p>
          <a:p>
            <a:pPr lvl="0" algn="ctr"/>
            <a:endParaRPr lang="en-GB" sz="2000" b="1">
              <a:solidFill>
                <a:schemeClr val="tx1"/>
              </a:solidFill>
              <a:latin typeface="Century Gothic" panose="020B0502020202020204" pitchFamily="34" charset="0"/>
            </a:endParaRPr>
          </a:p>
          <a:p>
            <a:pPr lvl="0" algn="ctr"/>
            <a:r>
              <a:rPr lang="en-GB" sz="2000" b="1">
                <a:solidFill>
                  <a:schemeClr val="tx1"/>
                </a:solidFill>
                <a:latin typeface="Century Gothic" panose="020B0502020202020204" pitchFamily="34" charset="0"/>
              </a:rPr>
              <a:t>Use the number line to subtract 9 from 44.</a:t>
            </a:r>
          </a:p>
          <a:p>
            <a:pPr lvl="0" algn="ctr"/>
            <a:endParaRPr lang="en-GB" sz="24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a:p>
            <a:pPr lvl="0" algn="ctr"/>
            <a:endParaRPr lang="en-GB" sz="2000" b="1">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B632E459-9B27-4467-B89C-78410207B713}"/>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a:latin typeface="Century Gothic" panose="020B0502020202020204" pitchFamily="34" charset="0"/>
              </a:rPr>
              <a:t>© Classroom Secrets Limited 2018</a:t>
            </a:r>
          </a:p>
        </p:txBody>
      </p:sp>
      <p:graphicFrame>
        <p:nvGraphicFramePr>
          <p:cNvPr id="20" name="Table 19">
            <a:extLst>
              <a:ext uri="{FF2B5EF4-FFF2-40B4-BE49-F238E27FC236}">
                <a16:creationId xmlns:a16="http://schemas.microsoft.com/office/drawing/2014/main" id="{8E15D201-78F2-433F-972F-336E7B2A2C85}"/>
              </a:ext>
            </a:extLst>
          </p:cNvPr>
          <p:cNvGraphicFramePr>
            <a:graphicFrameLocks noGrp="1"/>
          </p:cNvGraphicFramePr>
          <p:nvPr>
            <p:extLst>
              <p:ext uri="{D42A27DB-BD31-4B8C-83A1-F6EECF244321}">
                <p14:modId xmlns:p14="http://schemas.microsoft.com/office/powerpoint/2010/main" val="2079749792"/>
              </p:ext>
            </p:extLst>
          </p:nvPr>
        </p:nvGraphicFramePr>
        <p:xfrm>
          <a:off x="745769" y="3576563"/>
          <a:ext cx="7644747" cy="614629"/>
        </p:xfrm>
        <a:graphic>
          <a:graphicData uri="http://schemas.openxmlformats.org/drawingml/2006/table">
            <a:tbl>
              <a:tblPr firstRow="1" bandRow="1">
                <a:tableStyleId>{5940675A-B579-460E-94D1-54222C63F5DA}</a:tableStyleId>
              </a:tblPr>
              <a:tblGrid>
                <a:gridCol w="694977">
                  <a:extLst>
                    <a:ext uri="{9D8B030D-6E8A-4147-A177-3AD203B41FA5}">
                      <a16:colId xmlns:a16="http://schemas.microsoft.com/office/drawing/2014/main" val="2506276691"/>
                    </a:ext>
                  </a:extLst>
                </a:gridCol>
                <a:gridCol w="694977">
                  <a:extLst>
                    <a:ext uri="{9D8B030D-6E8A-4147-A177-3AD203B41FA5}">
                      <a16:colId xmlns:a16="http://schemas.microsoft.com/office/drawing/2014/main" val="1115702146"/>
                    </a:ext>
                  </a:extLst>
                </a:gridCol>
                <a:gridCol w="694977">
                  <a:extLst>
                    <a:ext uri="{9D8B030D-6E8A-4147-A177-3AD203B41FA5}">
                      <a16:colId xmlns:a16="http://schemas.microsoft.com/office/drawing/2014/main" val="1380783550"/>
                    </a:ext>
                  </a:extLst>
                </a:gridCol>
                <a:gridCol w="694977">
                  <a:extLst>
                    <a:ext uri="{9D8B030D-6E8A-4147-A177-3AD203B41FA5}">
                      <a16:colId xmlns:a16="http://schemas.microsoft.com/office/drawing/2014/main" val="15560653"/>
                    </a:ext>
                  </a:extLst>
                </a:gridCol>
                <a:gridCol w="694977">
                  <a:extLst>
                    <a:ext uri="{9D8B030D-6E8A-4147-A177-3AD203B41FA5}">
                      <a16:colId xmlns:a16="http://schemas.microsoft.com/office/drawing/2014/main" val="4278303980"/>
                    </a:ext>
                  </a:extLst>
                </a:gridCol>
                <a:gridCol w="694977">
                  <a:extLst>
                    <a:ext uri="{9D8B030D-6E8A-4147-A177-3AD203B41FA5}">
                      <a16:colId xmlns:a16="http://schemas.microsoft.com/office/drawing/2014/main" val="2663938548"/>
                    </a:ext>
                  </a:extLst>
                </a:gridCol>
                <a:gridCol w="694977">
                  <a:extLst>
                    <a:ext uri="{9D8B030D-6E8A-4147-A177-3AD203B41FA5}">
                      <a16:colId xmlns:a16="http://schemas.microsoft.com/office/drawing/2014/main" val="3199749181"/>
                    </a:ext>
                  </a:extLst>
                </a:gridCol>
                <a:gridCol w="694977">
                  <a:extLst>
                    <a:ext uri="{9D8B030D-6E8A-4147-A177-3AD203B41FA5}">
                      <a16:colId xmlns:a16="http://schemas.microsoft.com/office/drawing/2014/main" val="7669095"/>
                    </a:ext>
                  </a:extLst>
                </a:gridCol>
                <a:gridCol w="694977">
                  <a:extLst>
                    <a:ext uri="{9D8B030D-6E8A-4147-A177-3AD203B41FA5}">
                      <a16:colId xmlns:a16="http://schemas.microsoft.com/office/drawing/2014/main" val="1564630982"/>
                    </a:ext>
                  </a:extLst>
                </a:gridCol>
                <a:gridCol w="694977">
                  <a:extLst>
                    <a:ext uri="{9D8B030D-6E8A-4147-A177-3AD203B41FA5}">
                      <a16:colId xmlns:a16="http://schemas.microsoft.com/office/drawing/2014/main" val="3463767483"/>
                    </a:ext>
                  </a:extLst>
                </a:gridCol>
                <a:gridCol w="694977">
                  <a:extLst>
                    <a:ext uri="{9D8B030D-6E8A-4147-A177-3AD203B41FA5}">
                      <a16:colId xmlns:a16="http://schemas.microsoft.com/office/drawing/2014/main" val="666764947"/>
                    </a:ext>
                  </a:extLst>
                </a:gridCol>
              </a:tblGrid>
              <a:tr h="614629">
                <a:tc>
                  <a:txBody>
                    <a:bodyPr/>
                    <a:lstStyle/>
                    <a:p>
                      <a:pPr algn="ctr"/>
                      <a:r>
                        <a:rPr lang="en-US" sz="2000" b="1">
                          <a:solidFill>
                            <a:schemeClr val="bg2">
                              <a:lumMod val="50000"/>
                            </a:schemeClr>
                          </a:solidFill>
                          <a:latin typeface="Century Gothic" panose="020B0502020202020204" pitchFamily="34" charset="0"/>
                        </a:rPr>
                        <a:t>34</a:t>
                      </a:r>
                    </a:p>
                  </a:txBody>
                  <a:tcPr marL="0" marR="0" marT="0" marB="0">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000" b="1">
                          <a:solidFill>
                            <a:srgbClr val="FF0000"/>
                          </a:solidFill>
                          <a:latin typeface="Century Gothic" panose="020B0502020202020204" pitchFamily="34" charset="0"/>
                        </a:rPr>
                        <a:t>35</a:t>
                      </a: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a:latin typeface="Century Gothic" panose="020B0502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000" b="1">
                          <a:solidFill>
                            <a:schemeClr val="bg2">
                              <a:lumMod val="50000"/>
                            </a:schemeClr>
                          </a:solidFill>
                          <a:latin typeface="Century Gothic" panose="020B0502020202020204" pitchFamily="34" charset="0"/>
                        </a:rPr>
                        <a:t>44</a:t>
                      </a:r>
                    </a:p>
                  </a:txBody>
                  <a:tcPr marL="0" marR="0" marT="0" marB="0">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38339690"/>
                  </a:ext>
                </a:extLst>
              </a:tr>
            </a:tbl>
          </a:graphicData>
        </a:graphic>
      </p:graphicFrame>
      <p:graphicFrame>
        <p:nvGraphicFramePr>
          <p:cNvPr id="21" name="Table 20">
            <a:extLst>
              <a:ext uri="{FF2B5EF4-FFF2-40B4-BE49-F238E27FC236}">
                <a16:creationId xmlns:a16="http://schemas.microsoft.com/office/drawing/2014/main" id="{78F70740-E3E9-4E5A-8387-6DF0D241755A}"/>
              </a:ext>
            </a:extLst>
          </p:cNvPr>
          <p:cNvGraphicFramePr>
            <a:graphicFrameLocks noGrp="1"/>
          </p:cNvGraphicFramePr>
          <p:nvPr>
            <p:extLst>
              <p:ext uri="{D42A27DB-BD31-4B8C-83A1-F6EECF244321}">
                <p14:modId xmlns:p14="http://schemas.microsoft.com/office/powerpoint/2010/main" val="591333788"/>
              </p:ext>
            </p:extLst>
          </p:nvPr>
        </p:nvGraphicFramePr>
        <p:xfrm>
          <a:off x="1130241" y="3088655"/>
          <a:ext cx="6875790" cy="487819"/>
        </p:xfrm>
        <a:graphic>
          <a:graphicData uri="http://schemas.openxmlformats.org/drawingml/2006/table">
            <a:tbl>
              <a:tblPr firstRow="1" bandRow="1">
                <a:tableStyleId>{5940675A-B579-460E-94D1-54222C63F5DA}</a:tableStyleId>
              </a:tblPr>
              <a:tblGrid>
                <a:gridCol w="687579">
                  <a:extLst>
                    <a:ext uri="{9D8B030D-6E8A-4147-A177-3AD203B41FA5}">
                      <a16:colId xmlns:a16="http://schemas.microsoft.com/office/drawing/2014/main" val="1115702146"/>
                    </a:ext>
                  </a:extLst>
                </a:gridCol>
                <a:gridCol w="687579">
                  <a:extLst>
                    <a:ext uri="{9D8B030D-6E8A-4147-A177-3AD203B41FA5}">
                      <a16:colId xmlns:a16="http://schemas.microsoft.com/office/drawing/2014/main" val="1380783550"/>
                    </a:ext>
                  </a:extLst>
                </a:gridCol>
                <a:gridCol w="687579">
                  <a:extLst>
                    <a:ext uri="{9D8B030D-6E8A-4147-A177-3AD203B41FA5}">
                      <a16:colId xmlns:a16="http://schemas.microsoft.com/office/drawing/2014/main" val="15560653"/>
                    </a:ext>
                  </a:extLst>
                </a:gridCol>
                <a:gridCol w="687579">
                  <a:extLst>
                    <a:ext uri="{9D8B030D-6E8A-4147-A177-3AD203B41FA5}">
                      <a16:colId xmlns:a16="http://schemas.microsoft.com/office/drawing/2014/main" val="4278303980"/>
                    </a:ext>
                  </a:extLst>
                </a:gridCol>
                <a:gridCol w="687579">
                  <a:extLst>
                    <a:ext uri="{9D8B030D-6E8A-4147-A177-3AD203B41FA5}">
                      <a16:colId xmlns:a16="http://schemas.microsoft.com/office/drawing/2014/main" val="2663938548"/>
                    </a:ext>
                  </a:extLst>
                </a:gridCol>
                <a:gridCol w="687579">
                  <a:extLst>
                    <a:ext uri="{9D8B030D-6E8A-4147-A177-3AD203B41FA5}">
                      <a16:colId xmlns:a16="http://schemas.microsoft.com/office/drawing/2014/main" val="3199749181"/>
                    </a:ext>
                  </a:extLst>
                </a:gridCol>
                <a:gridCol w="687579">
                  <a:extLst>
                    <a:ext uri="{9D8B030D-6E8A-4147-A177-3AD203B41FA5}">
                      <a16:colId xmlns:a16="http://schemas.microsoft.com/office/drawing/2014/main" val="7669095"/>
                    </a:ext>
                  </a:extLst>
                </a:gridCol>
                <a:gridCol w="687579">
                  <a:extLst>
                    <a:ext uri="{9D8B030D-6E8A-4147-A177-3AD203B41FA5}">
                      <a16:colId xmlns:a16="http://schemas.microsoft.com/office/drawing/2014/main" val="1564630982"/>
                    </a:ext>
                  </a:extLst>
                </a:gridCol>
                <a:gridCol w="687579">
                  <a:extLst>
                    <a:ext uri="{9D8B030D-6E8A-4147-A177-3AD203B41FA5}">
                      <a16:colId xmlns:a16="http://schemas.microsoft.com/office/drawing/2014/main" val="1564660748"/>
                    </a:ext>
                  </a:extLst>
                </a:gridCol>
                <a:gridCol w="687579">
                  <a:extLst>
                    <a:ext uri="{9D8B030D-6E8A-4147-A177-3AD203B41FA5}">
                      <a16:colId xmlns:a16="http://schemas.microsoft.com/office/drawing/2014/main" val="2047101361"/>
                    </a:ext>
                  </a:extLst>
                </a:gridCol>
              </a:tblGrid>
              <a:tr h="123411">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nSpc>
                          <a:spcPct val="100000"/>
                        </a:lnSpc>
                      </a:pPr>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38339690"/>
                  </a:ext>
                </a:extLst>
              </a:tr>
              <a:tr h="364408">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00">
                        <a:latin typeface="SassoonCRInfantMedium" panose="02000603020000020003" pitchFamily="2" charset="77"/>
                      </a:endParaRPr>
                    </a:p>
                  </a:txBody>
                  <a:tcPr marL="0" marR="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835336821"/>
                  </a:ext>
                </a:extLst>
              </a:tr>
            </a:tbl>
          </a:graphicData>
        </a:graphic>
      </p:graphicFrame>
      <p:sp>
        <p:nvSpPr>
          <p:cNvPr id="9" name="Oval 8">
            <a:extLst>
              <a:ext uri="{FF2B5EF4-FFF2-40B4-BE49-F238E27FC236}">
                <a16:creationId xmlns:a16="http://schemas.microsoft.com/office/drawing/2014/main" id="{5EA2B1A7-D28F-4220-BBA4-A9D9A3FEA1C1}"/>
              </a:ext>
            </a:extLst>
          </p:cNvPr>
          <p:cNvSpPr/>
          <p:nvPr/>
        </p:nvSpPr>
        <p:spPr>
          <a:xfrm>
            <a:off x="7931275" y="3131925"/>
            <a:ext cx="149512" cy="149512"/>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Arc 11">
            <a:extLst>
              <a:ext uri="{FF2B5EF4-FFF2-40B4-BE49-F238E27FC236}">
                <a16:creationId xmlns:a16="http://schemas.microsoft.com/office/drawing/2014/main" id="{584FFB70-2856-4FE7-9596-C06750A3A20C}"/>
              </a:ext>
            </a:extLst>
          </p:cNvPr>
          <p:cNvSpPr/>
          <p:nvPr/>
        </p:nvSpPr>
        <p:spPr>
          <a:xfrm rot="16200000">
            <a:off x="7409238" y="2845327"/>
            <a:ext cx="513395" cy="693381"/>
          </a:xfrm>
          <a:prstGeom prst="arc">
            <a:avLst>
              <a:gd name="adj1" fmla="val 16110298"/>
              <a:gd name="adj2" fmla="val 5536841"/>
            </a:avLst>
          </a:prstGeom>
          <a:noFill/>
          <a:ln w="762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Arc 21">
            <a:extLst>
              <a:ext uri="{FF2B5EF4-FFF2-40B4-BE49-F238E27FC236}">
                <a16:creationId xmlns:a16="http://schemas.microsoft.com/office/drawing/2014/main" id="{3BF336DC-0D12-41C3-8D5D-F6E5AD38A241}"/>
              </a:ext>
            </a:extLst>
          </p:cNvPr>
          <p:cNvSpPr/>
          <p:nvPr/>
        </p:nvSpPr>
        <p:spPr>
          <a:xfrm rot="16200000">
            <a:off x="1888869" y="2830930"/>
            <a:ext cx="524402" cy="711168"/>
          </a:xfrm>
          <a:prstGeom prst="arc">
            <a:avLst>
              <a:gd name="adj1" fmla="val 16200000"/>
              <a:gd name="adj2" fmla="val 5536841"/>
            </a:avLst>
          </a:prstGeom>
          <a:noFill/>
          <a:ln w="762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Arc 22">
            <a:extLst>
              <a:ext uri="{FF2B5EF4-FFF2-40B4-BE49-F238E27FC236}">
                <a16:creationId xmlns:a16="http://schemas.microsoft.com/office/drawing/2014/main" id="{6CDE44D4-C205-4118-8A91-6739C0826A11}"/>
              </a:ext>
            </a:extLst>
          </p:cNvPr>
          <p:cNvSpPr/>
          <p:nvPr/>
        </p:nvSpPr>
        <p:spPr>
          <a:xfrm rot="16200000">
            <a:off x="6716205" y="2843560"/>
            <a:ext cx="525638" cy="684672"/>
          </a:xfrm>
          <a:prstGeom prst="arc">
            <a:avLst>
              <a:gd name="adj1" fmla="val 16110298"/>
              <a:gd name="adj2" fmla="val 5536841"/>
            </a:avLst>
          </a:prstGeom>
          <a:noFill/>
          <a:ln w="762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Arc 23">
            <a:extLst>
              <a:ext uri="{FF2B5EF4-FFF2-40B4-BE49-F238E27FC236}">
                <a16:creationId xmlns:a16="http://schemas.microsoft.com/office/drawing/2014/main" id="{8E52C89E-3197-4CA3-84DE-55D201889025}"/>
              </a:ext>
            </a:extLst>
          </p:cNvPr>
          <p:cNvSpPr/>
          <p:nvPr/>
        </p:nvSpPr>
        <p:spPr>
          <a:xfrm rot="16200000">
            <a:off x="6024938" y="2843560"/>
            <a:ext cx="525638" cy="684672"/>
          </a:xfrm>
          <a:prstGeom prst="arc">
            <a:avLst>
              <a:gd name="adj1" fmla="val 16110298"/>
              <a:gd name="adj2" fmla="val 5536841"/>
            </a:avLst>
          </a:prstGeom>
          <a:noFill/>
          <a:ln w="762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Arc 24">
            <a:extLst>
              <a:ext uri="{FF2B5EF4-FFF2-40B4-BE49-F238E27FC236}">
                <a16:creationId xmlns:a16="http://schemas.microsoft.com/office/drawing/2014/main" id="{6392F80A-FB3A-4E42-A8BA-C0F112B0CF04}"/>
              </a:ext>
            </a:extLst>
          </p:cNvPr>
          <p:cNvSpPr/>
          <p:nvPr/>
        </p:nvSpPr>
        <p:spPr>
          <a:xfrm rot="16200000">
            <a:off x="5336969" y="2843560"/>
            <a:ext cx="525638" cy="684672"/>
          </a:xfrm>
          <a:prstGeom prst="arc">
            <a:avLst>
              <a:gd name="adj1" fmla="val 16110298"/>
              <a:gd name="adj2" fmla="val 5536841"/>
            </a:avLst>
          </a:prstGeom>
          <a:noFill/>
          <a:ln w="762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Arc 29">
            <a:extLst>
              <a:ext uri="{FF2B5EF4-FFF2-40B4-BE49-F238E27FC236}">
                <a16:creationId xmlns:a16="http://schemas.microsoft.com/office/drawing/2014/main" id="{7F2237C7-5FCB-4634-A129-2DF76B98473F}"/>
              </a:ext>
            </a:extLst>
          </p:cNvPr>
          <p:cNvSpPr/>
          <p:nvPr/>
        </p:nvSpPr>
        <p:spPr>
          <a:xfrm rot="16200000">
            <a:off x="4655915" y="2843560"/>
            <a:ext cx="525638" cy="684672"/>
          </a:xfrm>
          <a:prstGeom prst="arc">
            <a:avLst>
              <a:gd name="adj1" fmla="val 16110298"/>
              <a:gd name="adj2" fmla="val 5536841"/>
            </a:avLst>
          </a:prstGeom>
          <a:noFill/>
          <a:ln w="762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Arc 30">
            <a:extLst>
              <a:ext uri="{FF2B5EF4-FFF2-40B4-BE49-F238E27FC236}">
                <a16:creationId xmlns:a16="http://schemas.microsoft.com/office/drawing/2014/main" id="{774B810C-3568-4906-8AFD-F47BB3F3CB7E}"/>
              </a:ext>
            </a:extLst>
          </p:cNvPr>
          <p:cNvSpPr/>
          <p:nvPr/>
        </p:nvSpPr>
        <p:spPr>
          <a:xfrm rot="16200000">
            <a:off x="3964648" y="2843559"/>
            <a:ext cx="525638" cy="684672"/>
          </a:xfrm>
          <a:prstGeom prst="arc">
            <a:avLst>
              <a:gd name="adj1" fmla="val 16110298"/>
              <a:gd name="adj2" fmla="val 5536841"/>
            </a:avLst>
          </a:prstGeom>
          <a:noFill/>
          <a:ln w="762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Arc 31">
            <a:extLst>
              <a:ext uri="{FF2B5EF4-FFF2-40B4-BE49-F238E27FC236}">
                <a16:creationId xmlns:a16="http://schemas.microsoft.com/office/drawing/2014/main" id="{8D57E6D2-122D-4235-8B1C-E42025860BA9}"/>
              </a:ext>
            </a:extLst>
          </p:cNvPr>
          <p:cNvSpPr/>
          <p:nvPr/>
        </p:nvSpPr>
        <p:spPr>
          <a:xfrm rot="16200000">
            <a:off x="3276679" y="2843560"/>
            <a:ext cx="525638" cy="684672"/>
          </a:xfrm>
          <a:prstGeom prst="arc">
            <a:avLst>
              <a:gd name="adj1" fmla="val 16110298"/>
              <a:gd name="adj2" fmla="val 5536841"/>
            </a:avLst>
          </a:prstGeom>
          <a:noFill/>
          <a:ln w="762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Arc 32">
            <a:extLst>
              <a:ext uri="{FF2B5EF4-FFF2-40B4-BE49-F238E27FC236}">
                <a16:creationId xmlns:a16="http://schemas.microsoft.com/office/drawing/2014/main" id="{BCEEFD31-AA0F-46FA-BFF9-63A41767A091}"/>
              </a:ext>
            </a:extLst>
          </p:cNvPr>
          <p:cNvSpPr/>
          <p:nvPr/>
        </p:nvSpPr>
        <p:spPr>
          <a:xfrm rot="16200000">
            <a:off x="2586169" y="2843560"/>
            <a:ext cx="525638" cy="684672"/>
          </a:xfrm>
          <a:prstGeom prst="arc">
            <a:avLst>
              <a:gd name="adj1" fmla="val 16110298"/>
              <a:gd name="adj2" fmla="val 5536841"/>
            </a:avLst>
          </a:prstGeom>
          <a:noFill/>
          <a:ln w="762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229225265"/>
      </p:ext>
    </p:extLst>
  </p:cSld>
  <p:clrMapOvr>
    <a:masterClrMapping/>
  </p:clrMapOvr>
</p:sld>
</file>

<file path=ppt/theme/theme1.xml><?xml version="1.0" encoding="utf-8"?>
<a:theme xmlns:a="http://schemas.openxmlformats.org/drawingml/2006/main" name="Office Theme">
  <a:themeElements>
    <a:clrScheme name="Custom 5">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0563C1"/>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28500E97074E9232E002F87A0DA8" ma:contentTypeVersion="9" ma:contentTypeDescription="Create a new document." ma:contentTypeScope="" ma:versionID="066ddb0580c6cb957c158bf950613a88">
  <xsd:schema xmlns:xsd="http://www.w3.org/2001/XMLSchema" xmlns:xs="http://www.w3.org/2001/XMLSchema" xmlns:p="http://schemas.microsoft.com/office/2006/metadata/properties" xmlns:ns2="86144f90-c7b6-48d0-aae5-f5e9e48cc3df" xmlns:ns3="5c7a0828-c5e4-45f8-a074-18a8fdc88ec6" targetNamespace="http://schemas.microsoft.com/office/2006/metadata/properties" ma:root="true" ma:fieldsID="b6edf0ecd0c2312d28fd762618f18263" ns2:_="" ns3:_="">
    <xsd:import namespace="86144f90-c7b6-48d0-aae5-f5e9e48cc3df"/>
    <xsd:import namespace="5c7a0828-c5e4-45f8-a074-18a8fdc88ec6"/>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EventHashCode" minOccurs="0"/>
                <xsd:element ref="ns3:MediaServiceGenerationTime"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6144f90-c7b6-48d0-aae5-f5e9e48cc3df"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c7a0828-c5e4-45f8-a074-18a8fdc88ec6"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description=""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BE7001C-4FE1-4FF1-8D32-419BDEA7C0F6}">
  <ds:schemaRefs>
    <ds:schemaRef ds:uri="http://schemas.microsoft.com/sharepoint/v3/contenttype/forms"/>
  </ds:schemaRefs>
</ds:datastoreItem>
</file>

<file path=customXml/itemProps2.xml><?xml version="1.0" encoding="utf-8"?>
<ds:datastoreItem xmlns:ds="http://schemas.openxmlformats.org/officeDocument/2006/customXml" ds:itemID="{0EF8F11D-A449-4684-B8E0-461263A2E192}">
  <ds:schemaRefs>
    <ds:schemaRef ds:uri="http://schemas.microsoft.com/office/2006/documentManagement/types"/>
    <ds:schemaRef ds:uri="http://purl.org/dc/dcmitype/"/>
    <ds:schemaRef ds:uri="http://schemas.microsoft.com/office/2006/metadata/properties"/>
    <ds:schemaRef ds:uri="86144f90-c7b6-48d0-aae5-f5e9e48cc3df"/>
    <ds:schemaRef ds:uri="http://www.w3.org/XML/1998/namespace"/>
    <ds:schemaRef ds:uri="http://purl.org/dc/elements/1.1/"/>
    <ds:schemaRef ds:uri="http://purl.org/dc/terms/"/>
    <ds:schemaRef ds:uri="http://schemas.microsoft.com/office/infopath/2007/PartnerControls"/>
    <ds:schemaRef ds:uri="http://schemas.openxmlformats.org/package/2006/metadata/core-properties"/>
    <ds:schemaRef ds:uri="5c7a0828-c5e4-45f8-a074-18a8fdc88ec6"/>
  </ds:schemaRefs>
</ds:datastoreItem>
</file>

<file path=customXml/itemProps3.xml><?xml version="1.0" encoding="utf-8"?>
<ds:datastoreItem xmlns:ds="http://schemas.openxmlformats.org/officeDocument/2006/customXml" ds:itemID="{62C4B043-0436-49C3-BB20-C77420C4001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6144f90-c7b6-48d0-aae5-f5e9e48cc3df"/>
    <ds:schemaRef ds:uri="5c7a0828-c5e4-45f8-a074-18a8fdc88ec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4</TotalTime>
  <Words>725</Words>
  <Application>Microsoft Office PowerPoint</Application>
  <PresentationFormat>On-screen Show (4:3)</PresentationFormat>
  <Paragraphs>409</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Calibri Light</vt:lpstr>
      <vt:lpstr>Century Gothic</vt:lpstr>
      <vt:lpstr>SassoonCRInfantMedium</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Ashleigh Sobol</dc:creator>
  <cp:lastModifiedBy>Vanessa Brown</cp:lastModifiedBy>
  <cp:revision>2</cp:revision>
  <dcterms:created xsi:type="dcterms:W3CDTF">2018-03-17T10:08:43Z</dcterms:created>
  <dcterms:modified xsi:type="dcterms:W3CDTF">2020-10-18T13:44:29Z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0x0101002E2B28500E97074E9232E002F87A0DA8</vt:lpwstr>
  </property>
  <property fmtid="{D5CDD505-2E9C-101B-9397-08002B2CF9AE}" pid="3" name="TaxKeyword">
    <vt:lpwstr/>
  </property>
  <property fmtid="{D5CDD505-2E9C-101B-9397-08002B2CF9AE}" pid="4" name="AuthorIds_UIVersion_19456">
    <vt:lpwstr>268</vt:lpwstr>
  </property>
</Properties>
</file>