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13" r:id="rId6"/>
    <p:sldId id="366" r:id="rId7"/>
    <p:sldId id="365" r:id="rId8"/>
    <p:sldId id="418" r:id="rId9"/>
    <p:sldId id="434" r:id="rId10"/>
    <p:sldId id="435" r:id="rId11"/>
    <p:sldId id="414" r:id="rId12"/>
    <p:sldId id="420" r:id="rId13"/>
    <p:sldId id="415" r:id="rId14"/>
    <p:sldId id="421" r:id="rId15"/>
    <p:sldId id="436" r:id="rId16"/>
    <p:sldId id="437" r:id="rId17"/>
    <p:sldId id="429" r:id="rId18"/>
    <p:sldId id="430" r:id="rId19"/>
    <p:sldId id="438" r:id="rId20"/>
    <p:sldId id="439" r:id="rId21"/>
    <p:sldId id="440" r:id="rId22"/>
    <p:sldId id="417" r:id="rId23"/>
    <p:sldId id="441" r:id="rId24"/>
    <p:sldId id="44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E2F99-7DCB-41DF-8520-B7807EF4C9CD}" v="49" dt="2019-07-01T13:58:51.098"/>
    <p1510:client id="{F5EA6029-39F0-4BF6-B1E7-FA673117499E}" v="15" dt="2019-07-01T13:27:01.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88" d="100"/>
          <a:sy n="88" d="100"/>
        </p:scale>
        <p:origin x="129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C4F6AEBD-0744-4276-B1F7-2B6F3F56A3BD}"/>
  </pc:docChgLst>
  <pc:docChgLst>
    <pc:chgData name="Katie Cockroft" userId="8f30a50e-58ce-4dcf-9d6d-3f5968f31273" providerId="ADAL" clId="{68DC94E0-1585-4F38-8470-7BCF478C0B2F}"/>
    <pc:docChg chg="undo custSel addSld delSld modSld">
      <pc:chgData name="Katie Cockroft" userId="8f30a50e-58ce-4dcf-9d6d-3f5968f31273" providerId="ADAL" clId="{68DC94E0-1585-4F38-8470-7BCF478C0B2F}" dt="2019-06-26T08:40:52.790" v="52" actId="2696"/>
      <pc:docMkLst>
        <pc:docMk/>
      </pc:docMkLst>
      <pc:sldChg chg="addSp delSp modSp add">
        <pc:chgData name="Katie Cockroft" userId="8f30a50e-58ce-4dcf-9d6d-3f5968f31273" providerId="ADAL" clId="{68DC94E0-1585-4F38-8470-7BCF478C0B2F}" dt="2019-06-26T08:40:23.140" v="41"/>
        <pc:sldMkLst>
          <pc:docMk/>
          <pc:sldMk cId="1465596426" sldId="429"/>
        </pc:sldMkLst>
        <pc:spChg chg="mod">
          <ac:chgData name="Katie Cockroft" userId="8f30a50e-58ce-4dcf-9d6d-3f5968f31273" providerId="ADAL" clId="{68DC94E0-1585-4F38-8470-7BCF478C0B2F}" dt="2019-06-26T08:40:23.140" v="41"/>
          <ac:spMkLst>
            <pc:docMk/>
            <pc:sldMk cId="1465596426" sldId="429"/>
            <ac:spMk id="19" creationId="{5252A847-DE45-4FA3-A1F8-EEBEB845FF8E}"/>
          </ac:spMkLst>
        </pc:spChg>
        <pc:spChg chg="add">
          <ac:chgData name="Katie Cockroft" userId="8f30a50e-58ce-4dcf-9d6d-3f5968f31273" providerId="ADAL" clId="{68DC94E0-1585-4F38-8470-7BCF478C0B2F}" dt="2019-06-26T08:40:14.774" v="38"/>
          <ac:spMkLst>
            <pc:docMk/>
            <pc:sldMk cId="1465596426" sldId="429"/>
            <ac:spMk id="28" creationId="{751DD454-1F09-4D62-AE63-8DE1BCCF2793}"/>
          </ac:spMkLst>
        </pc:spChg>
        <pc:spChg chg="add">
          <ac:chgData name="Katie Cockroft" userId="8f30a50e-58ce-4dcf-9d6d-3f5968f31273" providerId="ADAL" clId="{68DC94E0-1585-4F38-8470-7BCF478C0B2F}" dt="2019-06-26T08:40:14.774" v="38"/>
          <ac:spMkLst>
            <pc:docMk/>
            <pc:sldMk cId="1465596426" sldId="429"/>
            <ac:spMk id="30" creationId="{0AB1753D-BA6A-4E81-BD59-D9218128EC23}"/>
          </ac:spMkLst>
        </pc:spChg>
        <pc:grpChg chg="del">
          <ac:chgData name="Katie Cockroft" userId="8f30a50e-58ce-4dcf-9d6d-3f5968f31273" providerId="ADAL" clId="{68DC94E0-1585-4F38-8470-7BCF478C0B2F}" dt="2019-06-26T08:40:01.583" v="35" actId="478"/>
          <ac:grpSpMkLst>
            <pc:docMk/>
            <pc:sldMk cId="1465596426" sldId="429"/>
            <ac:grpSpMk id="9" creationId="{CEF9EE94-2BD1-4034-B791-096640D9AE1E}"/>
          </ac:grpSpMkLst>
        </pc:grpChg>
        <pc:grpChg chg="del">
          <ac:chgData name="Katie Cockroft" userId="8f30a50e-58ce-4dcf-9d6d-3f5968f31273" providerId="ADAL" clId="{68DC94E0-1585-4F38-8470-7BCF478C0B2F}" dt="2019-06-26T08:40:03.143" v="36" actId="478"/>
          <ac:grpSpMkLst>
            <pc:docMk/>
            <pc:sldMk cId="1465596426" sldId="429"/>
            <ac:grpSpMk id="16" creationId="{6C5FBC8F-E089-4A08-B912-2B2C000053B3}"/>
          </ac:grpSpMkLst>
        </pc:grpChg>
        <pc:graphicFrameChg chg="del">
          <ac:chgData name="Katie Cockroft" userId="8f30a50e-58ce-4dcf-9d6d-3f5968f31273" providerId="ADAL" clId="{68DC94E0-1585-4F38-8470-7BCF478C0B2F}" dt="2019-06-26T08:40:00.357" v="34" actId="478"/>
          <ac:graphicFrameMkLst>
            <pc:docMk/>
            <pc:sldMk cId="1465596426" sldId="429"/>
            <ac:graphicFrameMk id="6" creationId="{2110D78E-BCAD-4989-A200-0D94028EB23E}"/>
          </ac:graphicFrameMkLst>
        </pc:graphicFrameChg>
        <pc:graphicFrameChg chg="add">
          <ac:chgData name="Katie Cockroft" userId="8f30a50e-58ce-4dcf-9d6d-3f5968f31273" providerId="ADAL" clId="{68DC94E0-1585-4F38-8470-7BCF478C0B2F}" dt="2019-06-26T08:40:14.774" v="38"/>
          <ac:graphicFrameMkLst>
            <pc:docMk/>
            <pc:sldMk cId="1465596426" sldId="429"/>
            <ac:graphicFrameMk id="27" creationId="{2BF32B93-657C-4EAA-8C0E-3FFA426B3137}"/>
          </ac:graphicFrameMkLst>
        </pc:graphicFrameChg>
        <pc:cxnChg chg="add">
          <ac:chgData name="Katie Cockroft" userId="8f30a50e-58ce-4dcf-9d6d-3f5968f31273" providerId="ADAL" clId="{68DC94E0-1585-4F38-8470-7BCF478C0B2F}" dt="2019-06-26T08:40:14.774" v="38"/>
          <ac:cxnSpMkLst>
            <pc:docMk/>
            <pc:sldMk cId="1465596426" sldId="429"/>
            <ac:cxnSpMk id="29" creationId="{A3E3FDA8-83B1-4BB7-8ABD-E075165AD701}"/>
          </ac:cxnSpMkLst>
        </pc:cxnChg>
        <pc:cxnChg chg="add">
          <ac:chgData name="Katie Cockroft" userId="8f30a50e-58ce-4dcf-9d6d-3f5968f31273" providerId="ADAL" clId="{68DC94E0-1585-4F38-8470-7BCF478C0B2F}" dt="2019-06-26T08:40:14.774" v="38"/>
          <ac:cxnSpMkLst>
            <pc:docMk/>
            <pc:sldMk cId="1465596426" sldId="429"/>
            <ac:cxnSpMk id="31" creationId="{C592A023-B0B9-4C1B-A06A-9FEC9ED970F2}"/>
          </ac:cxnSpMkLst>
        </pc:cxnChg>
      </pc:sldChg>
      <pc:sldChg chg="addSp delSp add">
        <pc:chgData name="Katie Cockroft" userId="8f30a50e-58ce-4dcf-9d6d-3f5968f31273" providerId="ADAL" clId="{68DC94E0-1585-4F38-8470-7BCF478C0B2F}" dt="2019-06-26T08:40:51.220" v="51"/>
        <pc:sldMkLst>
          <pc:docMk/>
          <pc:sldMk cId="2094399554" sldId="430"/>
        </pc:sldMkLst>
        <pc:spChg chg="add">
          <ac:chgData name="Katie Cockroft" userId="8f30a50e-58ce-4dcf-9d6d-3f5968f31273" providerId="ADAL" clId="{68DC94E0-1585-4F38-8470-7BCF478C0B2F}" dt="2019-06-26T08:40:51.220" v="51"/>
          <ac:spMkLst>
            <pc:docMk/>
            <pc:sldMk cId="2094399554" sldId="430"/>
            <ac:spMk id="12" creationId="{BEC05371-7E29-47EE-8732-B9540EACC991}"/>
          </ac:spMkLst>
        </pc:spChg>
        <pc:spChg chg="add">
          <ac:chgData name="Katie Cockroft" userId="8f30a50e-58ce-4dcf-9d6d-3f5968f31273" providerId="ADAL" clId="{68DC94E0-1585-4F38-8470-7BCF478C0B2F}" dt="2019-06-26T08:40:51.220" v="51"/>
          <ac:spMkLst>
            <pc:docMk/>
            <pc:sldMk cId="2094399554" sldId="430"/>
            <ac:spMk id="14" creationId="{E17108B4-7AD4-48E1-9792-EEF5F7601383}"/>
          </ac:spMkLst>
        </pc:spChg>
        <pc:spChg chg="add del">
          <ac:chgData name="Katie Cockroft" userId="8f30a50e-58ce-4dcf-9d6d-3f5968f31273" providerId="ADAL" clId="{68DC94E0-1585-4F38-8470-7BCF478C0B2F}" dt="2019-06-26T08:40:40.132" v="48" actId="478"/>
          <ac:spMkLst>
            <pc:docMk/>
            <pc:sldMk cId="2094399554" sldId="430"/>
            <ac:spMk id="19" creationId="{5252A847-DE45-4FA3-A1F8-EEBEB845FF8E}"/>
          </ac:spMkLst>
        </pc:spChg>
        <pc:spChg chg="del">
          <ac:chgData name="Katie Cockroft" userId="8f30a50e-58ce-4dcf-9d6d-3f5968f31273" providerId="ADAL" clId="{68DC94E0-1585-4F38-8470-7BCF478C0B2F}" dt="2019-06-26T08:40:37.031" v="46" actId="478"/>
          <ac:spMkLst>
            <pc:docMk/>
            <pc:sldMk cId="2094399554" sldId="430"/>
            <ac:spMk id="28" creationId="{751DD454-1F09-4D62-AE63-8DE1BCCF2793}"/>
          </ac:spMkLst>
        </pc:spChg>
        <pc:spChg chg="del">
          <ac:chgData name="Katie Cockroft" userId="8f30a50e-58ce-4dcf-9d6d-3f5968f31273" providerId="ADAL" clId="{68DC94E0-1585-4F38-8470-7BCF478C0B2F}" dt="2019-06-26T08:40:42.249" v="49" actId="478"/>
          <ac:spMkLst>
            <pc:docMk/>
            <pc:sldMk cId="2094399554" sldId="430"/>
            <ac:spMk id="30" creationId="{0AB1753D-BA6A-4E81-BD59-D9218128EC23}"/>
          </ac:spMkLst>
        </pc:spChg>
        <pc:graphicFrameChg chg="add">
          <ac:chgData name="Katie Cockroft" userId="8f30a50e-58ce-4dcf-9d6d-3f5968f31273" providerId="ADAL" clId="{68DC94E0-1585-4F38-8470-7BCF478C0B2F}" dt="2019-06-26T08:40:51.220" v="51"/>
          <ac:graphicFrameMkLst>
            <pc:docMk/>
            <pc:sldMk cId="2094399554" sldId="430"/>
            <ac:graphicFrameMk id="11" creationId="{9CAC96F3-ACEF-4075-BB33-AB2C5DB5C487}"/>
          </ac:graphicFrameMkLst>
        </pc:graphicFrameChg>
        <pc:graphicFrameChg chg="del">
          <ac:chgData name="Katie Cockroft" userId="8f30a50e-58ce-4dcf-9d6d-3f5968f31273" providerId="ADAL" clId="{68DC94E0-1585-4F38-8470-7BCF478C0B2F}" dt="2019-06-26T08:40:33.970" v="44" actId="478"/>
          <ac:graphicFrameMkLst>
            <pc:docMk/>
            <pc:sldMk cId="2094399554" sldId="430"/>
            <ac:graphicFrameMk id="27" creationId="{2BF32B93-657C-4EAA-8C0E-3FFA426B3137}"/>
          </ac:graphicFrameMkLst>
        </pc:graphicFrameChg>
        <pc:cxnChg chg="add">
          <ac:chgData name="Katie Cockroft" userId="8f30a50e-58ce-4dcf-9d6d-3f5968f31273" providerId="ADAL" clId="{68DC94E0-1585-4F38-8470-7BCF478C0B2F}" dt="2019-06-26T08:40:51.220" v="51"/>
          <ac:cxnSpMkLst>
            <pc:docMk/>
            <pc:sldMk cId="2094399554" sldId="430"/>
            <ac:cxnSpMk id="13" creationId="{E2866E04-122D-4704-92E7-D40AE63A1609}"/>
          </ac:cxnSpMkLst>
        </pc:cxnChg>
        <pc:cxnChg chg="add">
          <ac:chgData name="Katie Cockroft" userId="8f30a50e-58ce-4dcf-9d6d-3f5968f31273" providerId="ADAL" clId="{68DC94E0-1585-4F38-8470-7BCF478C0B2F}" dt="2019-06-26T08:40:51.220" v="51"/>
          <ac:cxnSpMkLst>
            <pc:docMk/>
            <pc:sldMk cId="2094399554" sldId="430"/>
            <ac:cxnSpMk id="15" creationId="{84B0956C-3A94-453C-A0A8-A573FEDD1751}"/>
          </ac:cxnSpMkLst>
        </pc:cxnChg>
        <pc:cxnChg chg="del">
          <ac:chgData name="Katie Cockroft" userId="8f30a50e-58ce-4dcf-9d6d-3f5968f31273" providerId="ADAL" clId="{68DC94E0-1585-4F38-8470-7BCF478C0B2F}" dt="2019-06-26T08:40:34.679" v="45" actId="478"/>
          <ac:cxnSpMkLst>
            <pc:docMk/>
            <pc:sldMk cId="2094399554" sldId="430"/>
            <ac:cxnSpMk id="29" creationId="{A3E3FDA8-83B1-4BB7-8ABD-E075165AD701}"/>
          </ac:cxnSpMkLst>
        </pc:cxnChg>
        <pc:cxnChg chg="del">
          <ac:chgData name="Katie Cockroft" userId="8f30a50e-58ce-4dcf-9d6d-3f5968f31273" providerId="ADAL" clId="{68DC94E0-1585-4F38-8470-7BCF478C0B2F}" dt="2019-06-26T08:40:43.076" v="50" actId="478"/>
          <ac:cxnSpMkLst>
            <pc:docMk/>
            <pc:sldMk cId="2094399554" sldId="430"/>
            <ac:cxnSpMk id="31" creationId="{C592A023-B0B9-4C1B-A06A-9FEC9ED970F2}"/>
          </ac:cxnSpMkLst>
        </pc:cxnChg>
      </pc:sldChg>
    </pc:docChg>
  </pc:docChgLst>
  <pc:docChgLst>
    <pc:chgData name="Theresa Hodgson" userId="213b339f-9e68-4d61-b6e1-9aa385d3ff46" providerId="ADAL" clId="{F6C7B8C0-0DBE-45B9-8CD3-6149F12F9C2B}"/>
    <pc:docChg chg="undo custSel addSld delSld modSld">
      <pc:chgData name="Theresa Hodgson" userId="213b339f-9e68-4d61-b6e1-9aa385d3ff46" providerId="ADAL" clId="{F6C7B8C0-0DBE-45B9-8CD3-6149F12F9C2B}" dt="2019-05-14T14:53:31.814" v="16" actId="2696"/>
      <pc:docMkLst>
        <pc:docMk/>
      </pc:docMkLst>
      <pc:sldChg chg="addSp delSp modSp">
        <pc:chgData name="Theresa Hodgson" userId="213b339f-9e68-4d61-b6e1-9aa385d3ff46" providerId="ADAL" clId="{F6C7B8C0-0DBE-45B9-8CD3-6149F12F9C2B}" dt="2019-05-14T14:53:18.265" v="12"/>
        <pc:sldMkLst>
          <pc:docMk/>
          <pc:sldMk cId="2637481266" sldId="256"/>
        </pc:sldMkLst>
        <pc:spChg chg="add">
          <ac:chgData name="Theresa Hodgson" userId="213b339f-9e68-4d61-b6e1-9aa385d3ff46" providerId="ADAL" clId="{F6C7B8C0-0DBE-45B9-8CD3-6149F12F9C2B}" dt="2019-05-14T14:53:13.105" v="10"/>
          <ac:spMkLst>
            <pc:docMk/>
            <pc:sldMk cId="2637481266" sldId="256"/>
            <ac:spMk id="6" creationId="{E217BAE8-149C-45AB-9D28-3D61A5358F9F}"/>
          </ac:spMkLst>
        </pc:spChg>
        <pc:spChg chg="del mod">
          <ac:chgData name="Theresa Hodgson" userId="213b339f-9e68-4d61-b6e1-9aa385d3ff46" providerId="ADAL" clId="{F6C7B8C0-0DBE-45B9-8CD3-6149F12F9C2B}" dt="2019-05-14T14:53:04.410" v="7" actId="478"/>
          <ac:spMkLst>
            <pc:docMk/>
            <pc:sldMk cId="2637481266" sldId="256"/>
            <ac:spMk id="19" creationId="{5252A847-DE45-4FA3-A1F8-EEBEB845FF8E}"/>
          </ac:spMkLst>
        </pc:spChg>
        <pc:picChg chg="add">
          <ac:chgData name="Theresa Hodgson" userId="213b339f-9e68-4d61-b6e1-9aa385d3ff46" providerId="ADAL" clId="{F6C7B8C0-0DBE-45B9-8CD3-6149F12F9C2B}" dt="2019-05-14T14:53:18.265" v="12"/>
          <ac:picMkLst>
            <pc:docMk/>
            <pc:sldMk cId="2637481266" sldId="256"/>
            <ac:picMk id="9" creationId="{BE10E778-FB36-475C-BE47-58C3ADAC705E}"/>
          </ac:picMkLst>
        </pc:picChg>
      </pc:sldChg>
      <pc:sldChg chg="add">
        <pc:chgData name="Theresa Hodgson" userId="213b339f-9e68-4d61-b6e1-9aa385d3ff46" providerId="ADAL" clId="{F6C7B8C0-0DBE-45B9-8CD3-6149F12F9C2B}" dt="2019-05-14T14:52:56.945" v="5"/>
        <pc:sldMkLst>
          <pc:docMk/>
          <pc:sldMk cId="2495394193" sldId="413"/>
        </pc:sldMkLst>
      </pc:sldChg>
    </pc:docChg>
  </pc:docChgLst>
  <pc:docChgLst>
    <pc:chgData name="Katie Cockroft" userId="8f30a50e-58ce-4dcf-9d6d-3f5968f31273" providerId="ADAL" clId="{DFDF0664-5BDC-4620-826D-0F06F8101198}"/>
    <pc:docChg chg="undo redo custSel addSld delSld modSld">
      <pc:chgData name="Katie Cockroft" userId="8f30a50e-58ce-4dcf-9d6d-3f5968f31273" providerId="ADAL" clId="{DFDF0664-5BDC-4620-826D-0F06F8101198}" dt="2019-06-25T13:37:20.435" v="1384" actId="207"/>
      <pc:docMkLst>
        <pc:docMk/>
      </pc:docMkLst>
      <pc:sldChg chg="addSp modSp">
        <pc:chgData name="Katie Cockroft" userId="8f30a50e-58ce-4dcf-9d6d-3f5968f31273" providerId="ADAL" clId="{DFDF0664-5BDC-4620-826D-0F06F8101198}" dt="2019-06-25T13:09:53.966" v="219" actId="207"/>
        <pc:sldMkLst>
          <pc:docMk/>
          <pc:sldMk cId="1669721746" sldId="365"/>
        </pc:sldMkLst>
        <pc:spChg chg="mod">
          <ac:chgData name="Katie Cockroft" userId="8f30a50e-58ce-4dcf-9d6d-3f5968f31273" providerId="ADAL" clId="{DFDF0664-5BDC-4620-826D-0F06F8101198}" dt="2019-06-25T13:07:58.764" v="120" actId="20577"/>
          <ac:spMkLst>
            <pc:docMk/>
            <pc:sldMk cId="1669721746" sldId="365"/>
            <ac:spMk id="7" creationId="{9C98043F-F327-469C-AFFD-8AE7F5773C62}"/>
          </ac:spMkLst>
        </pc:spChg>
        <pc:spChg chg="mod">
          <ac:chgData name="Katie Cockroft" userId="8f30a50e-58ce-4dcf-9d6d-3f5968f31273" providerId="ADAL" clId="{DFDF0664-5BDC-4620-826D-0F06F8101198}" dt="2019-06-25T13:09:53.966" v="219" actId="207"/>
          <ac:spMkLst>
            <pc:docMk/>
            <pc:sldMk cId="1669721746" sldId="365"/>
            <ac:spMk id="19" creationId="{5252A847-DE45-4FA3-A1F8-EEBEB845FF8E}"/>
          </ac:spMkLst>
        </pc:spChg>
        <pc:graphicFrameChg chg="add mod modGraphic">
          <ac:chgData name="Katie Cockroft" userId="8f30a50e-58ce-4dcf-9d6d-3f5968f31273" providerId="ADAL" clId="{DFDF0664-5BDC-4620-826D-0F06F8101198}" dt="2019-06-25T13:09:40.318" v="215" actId="1035"/>
          <ac:graphicFrameMkLst>
            <pc:docMk/>
            <pc:sldMk cId="1669721746" sldId="365"/>
            <ac:graphicFrameMk id="6" creationId="{026D1F31-A2AC-4A40-AB37-BE9BD4AFF52D}"/>
          </ac:graphicFrameMkLst>
        </pc:graphicFrameChg>
      </pc:sldChg>
      <pc:sldChg chg="modSp">
        <pc:chgData name="Katie Cockroft" userId="8f30a50e-58ce-4dcf-9d6d-3f5968f31273" providerId="ADAL" clId="{DFDF0664-5BDC-4620-826D-0F06F8101198}" dt="2019-06-25T13:07:51.950" v="118" actId="20577"/>
        <pc:sldMkLst>
          <pc:docMk/>
          <pc:sldMk cId="332354265" sldId="366"/>
        </pc:sldMkLst>
        <pc:spChg chg="mod">
          <ac:chgData name="Katie Cockroft" userId="8f30a50e-58ce-4dcf-9d6d-3f5968f31273" providerId="ADAL" clId="{DFDF0664-5BDC-4620-826D-0F06F8101198}" dt="2019-06-25T13:07:51.950" v="118" actId="20577"/>
          <ac:spMkLst>
            <pc:docMk/>
            <pc:sldMk cId="332354265" sldId="366"/>
            <ac:spMk id="7" creationId="{9C98043F-F327-469C-AFFD-8AE7F5773C62}"/>
          </ac:spMkLst>
        </pc:spChg>
        <pc:spChg chg="mod">
          <ac:chgData name="Katie Cockroft" userId="8f30a50e-58ce-4dcf-9d6d-3f5968f31273" providerId="ADAL" clId="{DFDF0664-5BDC-4620-826D-0F06F8101198}" dt="2019-06-25T13:07:40.470" v="116" actId="20577"/>
          <ac:spMkLst>
            <pc:docMk/>
            <pc:sldMk cId="332354265" sldId="366"/>
            <ac:spMk id="19" creationId="{5252A847-DE45-4FA3-A1F8-EEBEB845FF8E}"/>
          </ac:spMkLst>
        </pc:spChg>
      </pc:sldChg>
      <pc:sldChg chg="modSp">
        <pc:chgData name="Katie Cockroft" userId="8f30a50e-58ce-4dcf-9d6d-3f5968f31273" providerId="ADAL" clId="{DFDF0664-5BDC-4620-826D-0F06F8101198}" dt="2019-06-25T13:05:34.061" v="56" actId="20577"/>
        <pc:sldMkLst>
          <pc:docMk/>
          <pc:sldMk cId="2495394193" sldId="413"/>
        </pc:sldMkLst>
        <pc:spChg chg="mod">
          <ac:chgData name="Katie Cockroft" userId="8f30a50e-58ce-4dcf-9d6d-3f5968f31273" providerId="ADAL" clId="{DFDF0664-5BDC-4620-826D-0F06F8101198}" dt="2019-06-25T13:04:05.371" v="1" actId="20577"/>
          <ac:spMkLst>
            <pc:docMk/>
            <pc:sldMk cId="2495394193" sldId="413"/>
            <ac:spMk id="7" creationId="{277FDC6C-B99A-4ED8-B341-A52126824B67}"/>
          </ac:spMkLst>
        </pc:spChg>
        <pc:spChg chg="mod">
          <ac:chgData name="Katie Cockroft" userId="8f30a50e-58ce-4dcf-9d6d-3f5968f31273" providerId="ADAL" clId="{DFDF0664-5BDC-4620-826D-0F06F8101198}" dt="2019-06-25T13:05:34.061" v="56" actId="20577"/>
          <ac:spMkLst>
            <pc:docMk/>
            <pc:sldMk cId="2495394193" sldId="413"/>
            <ac:spMk id="19" creationId="{5252A847-DE45-4FA3-A1F8-EEBEB845FF8E}"/>
          </ac:spMkLst>
        </pc:spChg>
      </pc:sldChg>
      <pc:sldChg chg="modSp add">
        <pc:chgData name="Katie Cockroft" userId="8f30a50e-58ce-4dcf-9d6d-3f5968f31273" providerId="ADAL" clId="{DFDF0664-5BDC-4620-826D-0F06F8101198}" dt="2019-06-25T13:31:53.223" v="987" actId="255"/>
        <pc:sldMkLst>
          <pc:docMk/>
          <pc:sldMk cId="4048507023" sldId="414"/>
        </pc:sldMkLst>
        <pc:spChg chg="mod">
          <ac:chgData name="Katie Cockroft" userId="8f30a50e-58ce-4dcf-9d6d-3f5968f31273" providerId="ADAL" clId="{DFDF0664-5BDC-4620-826D-0F06F8101198}" dt="2019-06-25T13:31:53.223" v="987" actId="255"/>
          <ac:spMkLst>
            <pc:docMk/>
            <pc:sldMk cId="4048507023" sldId="414"/>
            <ac:spMk id="19" creationId="{5252A847-DE45-4FA3-A1F8-EEBEB845FF8E}"/>
          </ac:spMkLst>
        </pc:spChg>
      </pc:sldChg>
      <pc:sldChg chg="addSp modSp add">
        <pc:chgData name="Katie Cockroft" userId="8f30a50e-58ce-4dcf-9d6d-3f5968f31273" providerId="ADAL" clId="{DFDF0664-5BDC-4620-826D-0F06F8101198}" dt="2019-06-25T13:31:36.094" v="985" actId="255"/>
        <pc:sldMkLst>
          <pc:docMk/>
          <pc:sldMk cId="2335463202" sldId="415"/>
        </pc:sldMkLst>
        <pc:spChg chg="mod">
          <ac:chgData name="Katie Cockroft" userId="8f30a50e-58ce-4dcf-9d6d-3f5968f31273" providerId="ADAL" clId="{DFDF0664-5BDC-4620-826D-0F06F8101198}" dt="2019-06-25T13:31:36.094" v="985" actId="255"/>
          <ac:spMkLst>
            <pc:docMk/>
            <pc:sldMk cId="2335463202" sldId="415"/>
            <ac:spMk id="19" creationId="{5252A847-DE45-4FA3-A1F8-EEBEB845FF8E}"/>
          </ac:spMkLst>
        </pc:spChg>
        <pc:graphicFrameChg chg="add mod modGraphic">
          <ac:chgData name="Katie Cockroft" userId="8f30a50e-58ce-4dcf-9d6d-3f5968f31273" providerId="ADAL" clId="{DFDF0664-5BDC-4620-826D-0F06F8101198}" dt="2019-06-25T13:17:47.895" v="640" actId="572"/>
          <ac:graphicFrameMkLst>
            <pc:docMk/>
            <pc:sldMk cId="2335463202" sldId="415"/>
            <ac:graphicFrameMk id="6" creationId="{9CD949CF-2F5E-40A6-BA5D-460D36CEC0A8}"/>
          </ac:graphicFrameMkLst>
        </pc:graphicFrameChg>
      </pc:sldChg>
      <pc:sldChg chg="addSp modSp add">
        <pc:chgData name="Katie Cockroft" userId="8f30a50e-58ce-4dcf-9d6d-3f5968f31273" providerId="ADAL" clId="{DFDF0664-5BDC-4620-826D-0F06F8101198}" dt="2019-06-25T13:36:38.149" v="1317" actId="20577"/>
        <pc:sldMkLst>
          <pc:docMk/>
          <pc:sldMk cId="248185425" sldId="417"/>
        </pc:sldMkLst>
        <pc:spChg chg="add mod">
          <ac:chgData name="Katie Cockroft" userId="8f30a50e-58ce-4dcf-9d6d-3f5968f31273" providerId="ADAL" clId="{DFDF0664-5BDC-4620-826D-0F06F8101198}" dt="2019-06-25T13:35:53.511" v="1190" actId="1036"/>
          <ac:spMkLst>
            <pc:docMk/>
            <pc:sldMk cId="248185425" sldId="417"/>
            <ac:spMk id="9" creationId="{790B2D2F-B5EC-41F3-AB30-8D1125ADD91E}"/>
          </ac:spMkLst>
        </pc:spChg>
        <pc:spChg chg="mod">
          <ac:chgData name="Katie Cockroft" userId="8f30a50e-58ce-4dcf-9d6d-3f5968f31273" providerId="ADAL" clId="{DFDF0664-5BDC-4620-826D-0F06F8101198}" dt="2019-06-25T13:36:38.149" v="1317" actId="20577"/>
          <ac:spMkLst>
            <pc:docMk/>
            <pc:sldMk cId="248185425" sldId="417"/>
            <ac:spMk id="19" creationId="{5252A847-DE45-4FA3-A1F8-EEBEB845FF8E}"/>
          </ac:spMkLst>
        </pc:spChg>
        <pc:picChg chg="add mod">
          <ac:chgData name="Katie Cockroft" userId="8f30a50e-58ce-4dcf-9d6d-3f5968f31273" providerId="ADAL" clId="{DFDF0664-5BDC-4620-826D-0F06F8101198}" dt="2019-06-25T13:35:53.511" v="1190" actId="1036"/>
          <ac:picMkLst>
            <pc:docMk/>
            <pc:sldMk cId="248185425" sldId="417"/>
            <ac:picMk id="6" creationId="{2D2107A7-D09D-4EE9-9ECB-A53436DA10BA}"/>
          </ac:picMkLst>
        </pc:picChg>
      </pc:sldChg>
      <pc:sldChg chg="addSp modSp add">
        <pc:chgData name="Katie Cockroft" userId="8f30a50e-58ce-4dcf-9d6d-3f5968f31273" providerId="ADAL" clId="{DFDF0664-5BDC-4620-826D-0F06F8101198}" dt="2019-06-25T13:10:54.244" v="348" actId="20577"/>
        <pc:sldMkLst>
          <pc:docMk/>
          <pc:sldMk cId="2770588845" sldId="418"/>
        </pc:sldMkLst>
        <pc:spChg chg="mod">
          <ac:chgData name="Katie Cockroft" userId="8f30a50e-58ce-4dcf-9d6d-3f5968f31273" providerId="ADAL" clId="{DFDF0664-5BDC-4620-826D-0F06F8101198}" dt="2019-06-25T13:10:54.244" v="348" actId="20577"/>
          <ac:spMkLst>
            <pc:docMk/>
            <pc:sldMk cId="2770588845" sldId="418"/>
            <ac:spMk id="19" creationId="{5252A847-DE45-4FA3-A1F8-EEBEB845FF8E}"/>
          </ac:spMkLst>
        </pc:spChg>
        <pc:graphicFrameChg chg="add mod modGraphic">
          <ac:chgData name="Katie Cockroft" userId="8f30a50e-58ce-4dcf-9d6d-3f5968f31273" providerId="ADAL" clId="{DFDF0664-5BDC-4620-826D-0F06F8101198}" dt="2019-06-25T13:10:33.307" v="301" actId="1038"/>
          <ac:graphicFrameMkLst>
            <pc:docMk/>
            <pc:sldMk cId="2770588845" sldId="418"/>
            <ac:graphicFrameMk id="10" creationId="{455688A2-A2BB-43F4-98EE-230ED9E6C2E2}"/>
          </ac:graphicFrameMkLst>
        </pc:graphicFrameChg>
        <pc:cxnChg chg="add mod">
          <ac:chgData name="Katie Cockroft" userId="8f30a50e-58ce-4dcf-9d6d-3f5968f31273" providerId="ADAL" clId="{DFDF0664-5BDC-4620-826D-0F06F8101198}" dt="2019-06-25T13:10:41.077" v="334" actId="1035"/>
          <ac:cxnSpMkLst>
            <pc:docMk/>
            <pc:sldMk cId="2770588845" sldId="418"/>
            <ac:cxnSpMk id="9" creationId="{54055458-6387-4EDA-BEF0-AA0BE346A607}"/>
          </ac:cxnSpMkLst>
        </pc:cxnChg>
      </pc:sldChg>
      <pc:sldChg chg="modSp add">
        <pc:chgData name="Katie Cockroft" userId="8f30a50e-58ce-4dcf-9d6d-3f5968f31273" providerId="ADAL" clId="{DFDF0664-5BDC-4620-826D-0F06F8101198}" dt="2019-06-25T13:31:46.474" v="986" actId="255"/>
        <pc:sldMkLst>
          <pc:docMk/>
          <pc:sldMk cId="3097576581" sldId="420"/>
        </pc:sldMkLst>
        <pc:spChg chg="mod">
          <ac:chgData name="Katie Cockroft" userId="8f30a50e-58ce-4dcf-9d6d-3f5968f31273" providerId="ADAL" clId="{DFDF0664-5BDC-4620-826D-0F06F8101198}" dt="2019-06-25T13:31:46.474" v="986" actId="255"/>
          <ac:spMkLst>
            <pc:docMk/>
            <pc:sldMk cId="3097576581" sldId="420"/>
            <ac:spMk id="19" creationId="{5252A847-DE45-4FA3-A1F8-EEBEB845FF8E}"/>
          </ac:spMkLst>
        </pc:spChg>
      </pc:sldChg>
      <pc:sldChg chg="modSp add">
        <pc:chgData name="Katie Cockroft" userId="8f30a50e-58ce-4dcf-9d6d-3f5968f31273" providerId="ADAL" clId="{DFDF0664-5BDC-4620-826D-0F06F8101198}" dt="2019-06-25T13:31:26.935" v="982" actId="255"/>
        <pc:sldMkLst>
          <pc:docMk/>
          <pc:sldMk cId="2846355" sldId="421"/>
        </pc:sldMkLst>
        <pc:spChg chg="mod">
          <ac:chgData name="Katie Cockroft" userId="8f30a50e-58ce-4dcf-9d6d-3f5968f31273" providerId="ADAL" clId="{DFDF0664-5BDC-4620-826D-0F06F8101198}" dt="2019-06-25T13:31:26.935" v="982" actId="255"/>
          <ac:spMkLst>
            <pc:docMk/>
            <pc:sldMk cId="2846355" sldId="421"/>
            <ac:spMk id="19" creationId="{5252A847-DE45-4FA3-A1F8-EEBEB845FF8E}"/>
          </ac:spMkLst>
        </pc:spChg>
        <pc:graphicFrameChg chg="mod modGraphic">
          <ac:chgData name="Katie Cockroft" userId="8f30a50e-58ce-4dcf-9d6d-3f5968f31273" providerId="ADAL" clId="{DFDF0664-5BDC-4620-826D-0F06F8101198}" dt="2019-06-25T13:18:29.837" v="647" actId="20577"/>
          <ac:graphicFrameMkLst>
            <pc:docMk/>
            <pc:sldMk cId="2846355" sldId="421"/>
            <ac:graphicFrameMk id="6" creationId="{9CD949CF-2F5E-40A6-BA5D-460D36CEC0A8}"/>
          </ac:graphicFrameMkLst>
        </pc:graphicFrameChg>
      </pc:sldChg>
    </pc:docChg>
  </pc:docChgLst>
  <pc:docChgLst>
    <pc:chgData name="Claire Walker" userId="ea9b7a16-6533-4bfc-968f-2b771b65ab59" providerId="ADAL" clId="{CF6E2F99-7DCB-41DF-8520-B7807EF4C9CD}"/>
    <pc:docChg chg="undo custSel addSld delSld modSld">
      <pc:chgData name="Claire Walker" userId="ea9b7a16-6533-4bfc-968f-2b771b65ab59" providerId="ADAL" clId="{CF6E2F99-7DCB-41DF-8520-B7807EF4C9CD}" dt="2019-07-01T13:58:53.190" v="141" actId="2696"/>
      <pc:docMkLst>
        <pc:docMk/>
      </pc:docMkLst>
      <pc:sldChg chg="del">
        <pc:chgData name="Claire Walker" userId="ea9b7a16-6533-4bfc-968f-2b771b65ab59" providerId="ADAL" clId="{CF6E2F99-7DCB-41DF-8520-B7807EF4C9CD}" dt="2019-07-01T13:57:14.049" v="105" actId="2696"/>
        <pc:sldMkLst>
          <pc:docMk/>
          <pc:sldMk cId="636014570" sldId="314"/>
        </pc:sldMkLst>
      </pc:sldChg>
      <pc:sldChg chg="delSp del">
        <pc:chgData name="Claire Walker" userId="ea9b7a16-6533-4bfc-968f-2b771b65ab59" providerId="ADAL" clId="{CF6E2F99-7DCB-41DF-8520-B7807EF4C9CD}" dt="2019-07-01T13:53:32.315" v="32" actId="2696"/>
        <pc:sldMkLst>
          <pc:docMk/>
          <pc:sldMk cId="36917022" sldId="360"/>
        </pc:sldMkLst>
        <pc:grpChg chg="del">
          <ac:chgData name="Claire Walker" userId="ea9b7a16-6533-4bfc-968f-2b771b65ab59" providerId="ADAL" clId="{CF6E2F99-7DCB-41DF-8520-B7807EF4C9CD}" dt="2019-07-01T13:53:09.883" v="25" actId="478"/>
          <ac:grpSpMkLst>
            <pc:docMk/>
            <pc:sldMk cId="36917022" sldId="360"/>
            <ac:grpSpMk id="10" creationId="{30BA06BD-15BB-4AB8-8A21-91831CA3BD4F}"/>
          </ac:grpSpMkLst>
        </pc:grpChg>
        <pc:grpChg chg="del">
          <ac:chgData name="Claire Walker" userId="ea9b7a16-6533-4bfc-968f-2b771b65ab59" providerId="ADAL" clId="{CF6E2F99-7DCB-41DF-8520-B7807EF4C9CD}" dt="2019-07-01T13:53:09.883" v="25" actId="478"/>
          <ac:grpSpMkLst>
            <pc:docMk/>
            <pc:sldMk cId="36917022" sldId="360"/>
            <ac:grpSpMk id="21" creationId="{42D98327-482E-4C37-88CE-CE26D94A6BA1}"/>
          </ac:grpSpMkLst>
        </pc:grpChg>
      </pc:sldChg>
      <pc:sldChg chg="delSp del">
        <pc:chgData name="Claire Walker" userId="ea9b7a16-6533-4bfc-968f-2b771b65ab59" providerId="ADAL" clId="{CF6E2F99-7DCB-41DF-8520-B7807EF4C9CD}" dt="2019-07-01T13:55:53.551" v="75" actId="2696"/>
        <pc:sldMkLst>
          <pc:docMk/>
          <pc:sldMk cId="810098181" sldId="416"/>
        </pc:sldMkLst>
        <pc:grpChg chg="del">
          <ac:chgData name="Claire Walker" userId="ea9b7a16-6533-4bfc-968f-2b771b65ab59" providerId="ADAL" clId="{CF6E2F99-7DCB-41DF-8520-B7807EF4C9CD}" dt="2019-07-01T13:55:08.647" v="66" actId="478"/>
          <ac:grpSpMkLst>
            <pc:docMk/>
            <pc:sldMk cId="810098181" sldId="416"/>
            <ac:grpSpMk id="9" creationId="{CEF9EE94-2BD1-4034-B791-096640D9AE1E}"/>
          </ac:grpSpMkLst>
        </pc:grpChg>
        <pc:grpChg chg="del">
          <ac:chgData name="Claire Walker" userId="ea9b7a16-6533-4bfc-968f-2b771b65ab59" providerId="ADAL" clId="{CF6E2F99-7DCB-41DF-8520-B7807EF4C9CD}" dt="2019-07-01T13:55:08.647" v="66" actId="478"/>
          <ac:grpSpMkLst>
            <pc:docMk/>
            <pc:sldMk cId="810098181" sldId="416"/>
            <ac:grpSpMk id="16" creationId="{6C5FBC8F-E089-4A08-B912-2B2C000053B3}"/>
          </ac:grpSpMkLst>
        </pc:grpChg>
      </pc:sldChg>
      <pc:sldChg chg="addSp delSp modSp">
        <pc:chgData name="Claire Walker" userId="ea9b7a16-6533-4bfc-968f-2b771b65ab59" providerId="ADAL" clId="{CF6E2F99-7DCB-41DF-8520-B7807EF4C9CD}" dt="2019-07-01T13:58:31.862" v="134"/>
        <pc:sldMkLst>
          <pc:docMk/>
          <pc:sldMk cId="248185425" sldId="417"/>
        </pc:sldMkLst>
        <pc:spChg chg="del">
          <ac:chgData name="Claire Walker" userId="ea9b7a16-6533-4bfc-968f-2b771b65ab59" providerId="ADAL" clId="{CF6E2F99-7DCB-41DF-8520-B7807EF4C9CD}" dt="2019-07-01T13:58:07.977" v="114" actId="478"/>
          <ac:spMkLst>
            <pc:docMk/>
            <pc:sldMk cId="248185425" sldId="417"/>
            <ac:spMk id="10" creationId="{949415D3-ADC6-43C0-8B26-1A52E2E05B9D}"/>
          </ac:spMkLst>
        </pc:spChg>
        <pc:spChg chg="add mod">
          <ac:chgData name="Claire Walker" userId="ea9b7a16-6533-4bfc-968f-2b771b65ab59" providerId="ADAL" clId="{CF6E2F99-7DCB-41DF-8520-B7807EF4C9CD}" dt="2019-07-01T13:58:28.845" v="133" actId="2085"/>
          <ac:spMkLst>
            <pc:docMk/>
            <pc:sldMk cId="248185425" sldId="417"/>
            <ac:spMk id="11" creationId="{07A72E66-6D42-402F-87C1-13E476604E8B}"/>
          </ac:spMkLst>
        </pc:spChg>
        <pc:spChg chg="add">
          <ac:chgData name="Claire Walker" userId="ea9b7a16-6533-4bfc-968f-2b771b65ab59" providerId="ADAL" clId="{CF6E2F99-7DCB-41DF-8520-B7807EF4C9CD}" dt="2019-07-01T13:58:31.862" v="134"/>
          <ac:spMkLst>
            <pc:docMk/>
            <pc:sldMk cId="248185425" sldId="417"/>
            <ac:spMk id="12" creationId="{176DDF44-59D0-4FAD-8091-E380A197108B}"/>
          </ac:spMkLst>
        </pc:spChg>
        <pc:spChg chg="del mod">
          <ac:chgData name="Claire Walker" userId="ea9b7a16-6533-4bfc-968f-2b771b65ab59" providerId="ADAL" clId="{CF6E2F99-7DCB-41DF-8520-B7807EF4C9CD}" dt="2019-07-01T13:58:21.351" v="128" actId="478"/>
          <ac:spMkLst>
            <pc:docMk/>
            <pc:sldMk cId="248185425" sldId="417"/>
            <ac:spMk id="19" creationId="{5252A847-DE45-4FA3-A1F8-EEBEB845FF8E}"/>
          </ac:spMkLst>
        </pc:spChg>
        <pc:picChg chg="add del mod">
          <ac:chgData name="Claire Walker" userId="ea9b7a16-6533-4bfc-968f-2b771b65ab59" providerId="ADAL" clId="{CF6E2F99-7DCB-41DF-8520-B7807EF4C9CD}" dt="2019-07-01T13:58:20.317" v="127"/>
          <ac:picMkLst>
            <pc:docMk/>
            <pc:sldMk cId="248185425" sldId="417"/>
            <ac:picMk id="2" creationId="{72C15103-037D-4FB5-AEA7-E2A81133B035}"/>
          </ac:picMkLst>
        </pc:picChg>
        <pc:picChg chg="del">
          <ac:chgData name="Claire Walker" userId="ea9b7a16-6533-4bfc-968f-2b771b65ab59" providerId="ADAL" clId="{CF6E2F99-7DCB-41DF-8520-B7807EF4C9CD}" dt="2019-07-01T13:58:21.939" v="129" actId="478"/>
          <ac:picMkLst>
            <pc:docMk/>
            <pc:sldMk cId="248185425" sldId="417"/>
            <ac:picMk id="6" creationId="{2D2107A7-D09D-4EE9-9ECB-A53436DA10BA}"/>
          </ac:picMkLst>
        </pc:picChg>
        <pc:picChg chg="add">
          <ac:chgData name="Claire Walker" userId="ea9b7a16-6533-4bfc-968f-2b771b65ab59" providerId="ADAL" clId="{CF6E2F99-7DCB-41DF-8520-B7807EF4C9CD}" dt="2019-07-01T13:58:22.802" v="130"/>
          <ac:picMkLst>
            <pc:docMk/>
            <pc:sldMk cId="248185425" sldId="417"/>
            <ac:picMk id="9" creationId="{BCFEE585-6891-407E-B152-27DF4C2F1130}"/>
          </ac:picMkLst>
        </pc:picChg>
      </pc:sldChg>
      <pc:sldChg chg="del">
        <pc:chgData name="Claire Walker" userId="ea9b7a16-6533-4bfc-968f-2b771b65ab59" providerId="ADAL" clId="{CF6E2F99-7DCB-41DF-8520-B7807EF4C9CD}" dt="2019-07-01T13:54:00.742" v="37" actId="2696"/>
        <pc:sldMkLst>
          <pc:docMk/>
          <pc:sldMk cId="3002766467" sldId="419"/>
        </pc:sldMkLst>
      </pc:sldChg>
      <pc:sldChg chg="del">
        <pc:chgData name="Claire Walker" userId="ea9b7a16-6533-4bfc-968f-2b771b65ab59" providerId="ADAL" clId="{CF6E2F99-7DCB-41DF-8520-B7807EF4C9CD}" dt="2019-07-01T13:56:23.639" v="82" actId="2696"/>
        <pc:sldMkLst>
          <pc:docMk/>
          <pc:sldMk cId="3718092746" sldId="422"/>
        </pc:sldMkLst>
      </pc:sldChg>
      <pc:sldChg chg="del">
        <pc:chgData name="Claire Walker" userId="ea9b7a16-6533-4bfc-968f-2b771b65ab59" providerId="ADAL" clId="{CF6E2F99-7DCB-41DF-8520-B7807EF4C9CD}" dt="2019-07-01T13:57:26.089" v="108" actId="2696"/>
        <pc:sldMkLst>
          <pc:docMk/>
          <pc:sldMk cId="855793546" sldId="425"/>
        </pc:sldMkLst>
      </pc:sldChg>
      <pc:sldChg chg="del">
        <pc:chgData name="Claire Walker" userId="ea9b7a16-6533-4bfc-968f-2b771b65ab59" providerId="ADAL" clId="{CF6E2F99-7DCB-41DF-8520-B7807EF4C9CD}" dt="2019-07-01T13:57:46.513" v="112" actId="2696"/>
        <pc:sldMkLst>
          <pc:docMk/>
          <pc:sldMk cId="2047568506" sldId="431"/>
        </pc:sldMkLst>
      </pc:sldChg>
      <pc:sldChg chg="del">
        <pc:chgData name="Claire Walker" userId="ea9b7a16-6533-4bfc-968f-2b771b65ab59" providerId="ADAL" clId="{CF6E2F99-7DCB-41DF-8520-B7807EF4C9CD}" dt="2019-07-01T13:58:42.679" v="138" actId="2696"/>
        <pc:sldMkLst>
          <pc:docMk/>
          <pc:sldMk cId="1182695030" sldId="432"/>
        </pc:sldMkLst>
      </pc:sldChg>
      <pc:sldChg chg="del">
        <pc:chgData name="Claire Walker" userId="ea9b7a16-6533-4bfc-968f-2b771b65ab59" providerId="ADAL" clId="{CF6E2F99-7DCB-41DF-8520-B7807EF4C9CD}" dt="2019-07-01T13:58:53.190" v="141" actId="2696"/>
        <pc:sldMkLst>
          <pc:docMk/>
          <pc:sldMk cId="1130740357" sldId="433"/>
        </pc:sldMkLst>
      </pc:sldChg>
      <pc:sldChg chg="addSp delSp modSp add">
        <pc:chgData name="Claire Walker" userId="ea9b7a16-6533-4bfc-968f-2b771b65ab59" providerId="ADAL" clId="{CF6E2F99-7DCB-41DF-8520-B7807EF4C9CD}" dt="2019-07-01T13:53:29.393" v="31" actId="2085"/>
        <pc:sldMkLst>
          <pc:docMk/>
          <pc:sldMk cId="2793978793" sldId="434"/>
        </pc:sldMkLst>
        <pc:spChg chg="del mod">
          <ac:chgData name="Claire Walker" userId="ea9b7a16-6533-4bfc-968f-2b771b65ab59" providerId="ADAL" clId="{CF6E2F99-7DCB-41DF-8520-B7807EF4C9CD}" dt="2019-07-01T13:53:03.493" v="23" actId="478"/>
          <ac:spMkLst>
            <pc:docMk/>
            <pc:sldMk cId="2793978793" sldId="434"/>
            <ac:spMk id="19" creationId="{5252A847-DE45-4FA3-A1F8-EEBEB845FF8E}"/>
          </ac:spMkLst>
        </pc:spChg>
        <pc:spChg chg="add del">
          <ac:chgData name="Claire Walker" userId="ea9b7a16-6533-4bfc-968f-2b771b65ab59" providerId="ADAL" clId="{CF6E2F99-7DCB-41DF-8520-B7807EF4C9CD}" dt="2019-07-01T13:53:16.389" v="27"/>
          <ac:spMkLst>
            <pc:docMk/>
            <pc:sldMk cId="2793978793" sldId="434"/>
            <ac:spMk id="29" creationId="{CB6AB2C9-F747-4618-AFD4-2CB70FD6ADDC}"/>
          </ac:spMkLst>
        </pc:spChg>
        <pc:spChg chg="add mod">
          <ac:chgData name="Claire Walker" userId="ea9b7a16-6533-4bfc-968f-2b771b65ab59" providerId="ADAL" clId="{CF6E2F99-7DCB-41DF-8520-B7807EF4C9CD}" dt="2019-07-01T13:53:29.393" v="31" actId="2085"/>
          <ac:spMkLst>
            <pc:docMk/>
            <pc:sldMk cId="2793978793" sldId="434"/>
            <ac:spMk id="30" creationId="{242033E6-40B9-44CA-89F3-1547EA4FD445}"/>
          </ac:spMkLst>
        </pc:spChg>
        <pc:grpChg chg="del">
          <ac:chgData name="Claire Walker" userId="ea9b7a16-6533-4bfc-968f-2b771b65ab59" providerId="ADAL" clId="{CF6E2F99-7DCB-41DF-8520-B7807EF4C9CD}" dt="2019-07-01T13:53:03.019" v="22" actId="478"/>
          <ac:grpSpMkLst>
            <pc:docMk/>
            <pc:sldMk cId="2793978793" sldId="434"/>
            <ac:grpSpMk id="10" creationId="{30BA06BD-15BB-4AB8-8A21-91831CA3BD4F}"/>
          </ac:grpSpMkLst>
        </pc:grpChg>
        <pc:grpChg chg="del">
          <ac:chgData name="Claire Walker" userId="ea9b7a16-6533-4bfc-968f-2b771b65ab59" providerId="ADAL" clId="{CF6E2F99-7DCB-41DF-8520-B7807EF4C9CD}" dt="2019-07-01T13:53:03.019" v="22" actId="478"/>
          <ac:grpSpMkLst>
            <pc:docMk/>
            <pc:sldMk cId="2793978793" sldId="434"/>
            <ac:grpSpMk id="21" creationId="{42D98327-482E-4C37-88CE-CE26D94A6BA1}"/>
          </ac:grpSpMkLst>
        </pc:grpChg>
        <pc:graphicFrameChg chg="del modGraphic">
          <ac:chgData name="Claire Walker" userId="ea9b7a16-6533-4bfc-968f-2b771b65ab59" providerId="ADAL" clId="{CF6E2F99-7DCB-41DF-8520-B7807EF4C9CD}" dt="2019-07-01T13:53:03.019" v="22" actId="478"/>
          <ac:graphicFrameMkLst>
            <pc:docMk/>
            <pc:sldMk cId="2793978793" sldId="434"/>
            <ac:graphicFrameMk id="6" creationId="{54346015-3102-4AF3-BCAD-FDABCD6ADB53}"/>
          </ac:graphicFrameMkLst>
        </pc:graphicFrameChg>
        <pc:graphicFrameChg chg="del modGraphic">
          <ac:chgData name="Claire Walker" userId="ea9b7a16-6533-4bfc-968f-2b771b65ab59" providerId="ADAL" clId="{CF6E2F99-7DCB-41DF-8520-B7807EF4C9CD}" dt="2019-07-01T13:52:42.990" v="10" actId="478"/>
          <ac:graphicFrameMkLst>
            <pc:docMk/>
            <pc:sldMk cId="2793978793" sldId="434"/>
            <ac:graphicFrameMk id="9" creationId="{B5AAC32F-2158-4D32-BFA4-6BB976FC8DA4}"/>
          </ac:graphicFrameMkLst>
        </pc:graphicFrameChg>
        <pc:graphicFrameChg chg="add mod">
          <ac:chgData name="Claire Walker" userId="ea9b7a16-6533-4bfc-968f-2b771b65ab59" providerId="ADAL" clId="{CF6E2F99-7DCB-41DF-8520-B7807EF4C9CD}" dt="2019-07-01T13:53:27.527" v="30" actId="207"/>
          <ac:graphicFrameMkLst>
            <pc:docMk/>
            <pc:sldMk cId="2793978793" sldId="434"/>
            <ac:graphicFrameMk id="31" creationId="{E225143E-CFF8-4CDC-A383-B7105352730E}"/>
          </ac:graphicFrameMkLst>
        </pc:graphicFrameChg>
        <pc:graphicFrameChg chg="add mod">
          <ac:chgData name="Claire Walker" userId="ea9b7a16-6533-4bfc-968f-2b771b65ab59" providerId="ADAL" clId="{CF6E2F99-7DCB-41DF-8520-B7807EF4C9CD}" dt="2019-07-01T13:53:27.527" v="30" actId="207"/>
          <ac:graphicFrameMkLst>
            <pc:docMk/>
            <pc:sldMk cId="2793978793" sldId="434"/>
            <ac:graphicFrameMk id="32" creationId="{87E24B1E-E894-41CB-90C6-2F1B2C2B66BB}"/>
          </ac:graphicFrameMkLst>
        </pc:graphicFrameChg>
        <pc:picChg chg="add del mod">
          <ac:chgData name="Claire Walker" userId="ea9b7a16-6533-4bfc-968f-2b771b65ab59" providerId="ADAL" clId="{CF6E2F99-7DCB-41DF-8520-B7807EF4C9CD}" dt="2019-07-01T13:53:00.236" v="21"/>
          <ac:picMkLst>
            <pc:docMk/>
            <pc:sldMk cId="2793978793" sldId="434"/>
            <ac:picMk id="2" creationId="{D1347EBA-F346-46BE-AE8C-9F1133B59C49}"/>
          </ac:picMkLst>
        </pc:picChg>
        <pc:picChg chg="add">
          <ac:chgData name="Claire Walker" userId="ea9b7a16-6533-4bfc-968f-2b771b65ab59" providerId="ADAL" clId="{CF6E2F99-7DCB-41DF-8520-B7807EF4C9CD}" dt="2019-07-01T13:53:04.457" v="24"/>
          <ac:picMkLst>
            <pc:docMk/>
            <pc:sldMk cId="2793978793" sldId="434"/>
            <ac:picMk id="28" creationId="{B8C0E1B3-9306-4DBE-A868-2A990D468D54}"/>
          </ac:picMkLst>
        </pc:picChg>
      </pc:sldChg>
      <pc:sldChg chg="addSp modSp add">
        <pc:chgData name="Claire Walker" userId="ea9b7a16-6533-4bfc-968f-2b771b65ab59" providerId="ADAL" clId="{CF6E2F99-7DCB-41DF-8520-B7807EF4C9CD}" dt="2019-07-01T13:54:18.849" v="42" actId="207"/>
        <pc:sldMkLst>
          <pc:docMk/>
          <pc:sldMk cId="2820097333" sldId="435"/>
        </pc:sldMkLst>
        <pc:spChg chg="add">
          <ac:chgData name="Claire Walker" userId="ea9b7a16-6533-4bfc-968f-2b771b65ab59" providerId="ADAL" clId="{CF6E2F99-7DCB-41DF-8520-B7807EF4C9CD}" dt="2019-07-01T13:53:43.248" v="34"/>
          <ac:spMkLst>
            <pc:docMk/>
            <pc:sldMk cId="2820097333" sldId="435"/>
            <ac:spMk id="9" creationId="{823AF616-7600-4300-AF07-C3F039F06C96}"/>
          </ac:spMkLst>
        </pc:spChg>
        <pc:graphicFrameChg chg="modGraphic">
          <ac:chgData name="Claire Walker" userId="ea9b7a16-6533-4bfc-968f-2b771b65ab59" providerId="ADAL" clId="{CF6E2F99-7DCB-41DF-8520-B7807EF4C9CD}" dt="2019-07-01T13:54:12.577" v="40" actId="207"/>
          <ac:graphicFrameMkLst>
            <pc:docMk/>
            <pc:sldMk cId="2820097333" sldId="435"/>
            <ac:graphicFrameMk id="31" creationId="{E225143E-CFF8-4CDC-A383-B7105352730E}"/>
          </ac:graphicFrameMkLst>
        </pc:graphicFrameChg>
        <pc:graphicFrameChg chg="modGraphic">
          <ac:chgData name="Claire Walker" userId="ea9b7a16-6533-4bfc-968f-2b771b65ab59" providerId="ADAL" clId="{CF6E2F99-7DCB-41DF-8520-B7807EF4C9CD}" dt="2019-07-01T13:54:18.849" v="42" actId="207"/>
          <ac:graphicFrameMkLst>
            <pc:docMk/>
            <pc:sldMk cId="2820097333" sldId="435"/>
            <ac:graphicFrameMk id="32" creationId="{87E24B1E-E894-41CB-90C6-2F1B2C2B66BB}"/>
          </ac:graphicFrameMkLst>
        </pc:graphicFrameChg>
      </pc:sldChg>
      <pc:sldChg chg="addSp delSp modSp add">
        <pc:chgData name="Claire Walker" userId="ea9b7a16-6533-4bfc-968f-2b771b65ab59" providerId="ADAL" clId="{CF6E2F99-7DCB-41DF-8520-B7807EF4C9CD}" dt="2019-07-01T13:55:47.034" v="74" actId="2084"/>
        <pc:sldMkLst>
          <pc:docMk/>
          <pc:sldMk cId="1977613434" sldId="436"/>
        </pc:sldMkLst>
        <pc:spChg chg="del mod">
          <ac:chgData name="Claire Walker" userId="ea9b7a16-6533-4bfc-968f-2b771b65ab59" providerId="ADAL" clId="{CF6E2F99-7DCB-41DF-8520-B7807EF4C9CD}" dt="2019-07-01T13:55:00.572" v="63" actId="478"/>
          <ac:spMkLst>
            <pc:docMk/>
            <pc:sldMk cId="1977613434" sldId="436"/>
            <ac:spMk id="19" creationId="{5252A847-DE45-4FA3-A1F8-EEBEB845FF8E}"/>
          </ac:spMkLst>
        </pc:spChg>
        <pc:spChg chg="add mod">
          <ac:chgData name="Claire Walker" userId="ea9b7a16-6533-4bfc-968f-2b771b65ab59" providerId="ADAL" clId="{CF6E2F99-7DCB-41DF-8520-B7807EF4C9CD}" dt="2019-07-01T13:55:35.772" v="72"/>
          <ac:spMkLst>
            <pc:docMk/>
            <pc:sldMk cId="1977613434" sldId="436"/>
            <ac:spMk id="28" creationId="{E83FB27D-7ACB-4AAF-9B5F-44066E5B9678}"/>
          </ac:spMkLst>
        </pc:spChg>
        <pc:grpChg chg="del">
          <ac:chgData name="Claire Walker" userId="ea9b7a16-6533-4bfc-968f-2b771b65ab59" providerId="ADAL" clId="{CF6E2F99-7DCB-41DF-8520-B7807EF4C9CD}" dt="2019-07-01T13:55:02.049" v="64" actId="478"/>
          <ac:grpSpMkLst>
            <pc:docMk/>
            <pc:sldMk cId="1977613434" sldId="436"/>
            <ac:grpSpMk id="9" creationId="{CEF9EE94-2BD1-4034-B791-096640D9AE1E}"/>
          </ac:grpSpMkLst>
        </pc:grpChg>
        <pc:grpChg chg="del">
          <ac:chgData name="Claire Walker" userId="ea9b7a16-6533-4bfc-968f-2b771b65ab59" providerId="ADAL" clId="{CF6E2F99-7DCB-41DF-8520-B7807EF4C9CD}" dt="2019-07-01T13:55:02.049" v="64" actId="478"/>
          <ac:grpSpMkLst>
            <pc:docMk/>
            <pc:sldMk cId="1977613434" sldId="436"/>
            <ac:grpSpMk id="16" creationId="{6C5FBC8F-E089-4A08-B912-2B2C000053B3}"/>
          </ac:grpSpMkLst>
        </pc:grpChg>
        <pc:graphicFrameChg chg="add del">
          <ac:chgData name="Claire Walker" userId="ea9b7a16-6533-4bfc-968f-2b771b65ab59" providerId="ADAL" clId="{CF6E2F99-7DCB-41DF-8520-B7807EF4C9CD}" dt="2019-07-01T13:55:33.568" v="71"/>
          <ac:graphicFrameMkLst>
            <pc:docMk/>
            <pc:sldMk cId="1977613434" sldId="436"/>
            <ac:graphicFrameMk id="3" creationId="{A3C8224C-8393-4DF2-93E2-0A93A2547EB9}"/>
          </ac:graphicFrameMkLst>
        </pc:graphicFrameChg>
        <pc:graphicFrameChg chg="del modGraphic">
          <ac:chgData name="Claire Walker" userId="ea9b7a16-6533-4bfc-968f-2b771b65ab59" providerId="ADAL" clId="{CF6E2F99-7DCB-41DF-8520-B7807EF4C9CD}" dt="2019-07-01T13:55:02.049" v="64" actId="478"/>
          <ac:graphicFrameMkLst>
            <pc:docMk/>
            <pc:sldMk cId="1977613434" sldId="436"/>
            <ac:graphicFrameMk id="6" creationId="{2110D78E-BCAD-4989-A200-0D94028EB23E}"/>
          </ac:graphicFrameMkLst>
        </pc:graphicFrameChg>
        <pc:graphicFrameChg chg="add modGraphic">
          <ac:chgData name="Claire Walker" userId="ea9b7a16-6533-4bfc-968f-2b771b65ab59" providerId="ADAL" clId="{CF6E2F99-7DCB-41DF-8520-B7807EF4C9CD}" dt="2019-07-01T13:55:47.034" v="74" actId="2084"/>
          <ac:graphicFrameMkLst>
            <pc:docMk/>
            <pc:sldMk cId="1977613434" sldId="436"/>
            <ac:graphicFrameMk id="29" creationId="{E15321D1-0643-4EA6-8ED4-83C4B56B4D0E}"/>
          </ac:graphicFrameMkLst>
        </pc:graphicFrameChg>
        <pc:picChg chg="add del mod">
          <ac:chgData name="Claire Walker" userId="ea9b7a16-6533-4bfc-968f-2b771b65ab59" providerId="ADAL" clId="{CF6E2F99-7DCB-41DF-8520-B7807EF4C9CD}" dt="2019-07-01T13:54:59.514" v="62"/>
          <ac:picMkLst>
            <pc:docMk/>
            <pc:sldMk cId="1977613434" sldId="436"/>
            <ac:picMk id="2" creationId="{2CD4F2C2-699C-4DDB-AF04-3428B4B595E0}"/>
          </ac:picMkLst>
        </pc:picChg>
        <pc:picChg chg="add">
          <ac:chgData name="Claire Walker" userId="ea9b7a16-6533-4bfc-968f-2b771b65ab59" providerId="ADAL" clId="{CF6E2F99-7DCB-41DF-8520-B7807EF4C9CD}" dt="2019-07-01T13:55:03.036" v="65"/>
          <ac:picMkLst>
            <pc:docMk/>
            <pc:sldMk cId="1977613434" sldId="436"/>
            <ac:picMk id="27" creationId="{335F6AC7-2991-4A64-8B03-49C34885191D}"/>
          </ac:picMkLst>
        </pc:picChg>
      </pc:sldChg>
      <pc:sldChg chg="modSp add">
        <pc:chgData name="Claire Walker" userId="ea9b7a16-6533-4bfc-968f-2b771b65ab59" providerId="ADAL" clId="{CF6E2F99-7DCB-41DF-8520-B7807EF4C9CD}" dt="2019-07-01T13:56:20.823" v="81" actId="207"/>
        <pc:sldMkLst>
          <pc:docMk/>
          <pc:sldMk cId="4141134992" sldId="437"/>
        </pc:sldMkLst>
        <pc:spChg chg="mod">
          <ac:chgData name="Claire Walker" userId="ea9b7a16-6533-4bfc-968f-2b771b65ab59" providerId="ADAL" clId="{CF6E2F99-7DCB-41DF-8520-B7807EF4C9CD}" dt="2019-07-01T13:56:12.423" v="79" actId="207"/>
          <ac:spMkLst>
            <pc:docMk/>
            <pc:sldMk cId="4141134992" sldId="437"/>
            <ac:spMk id="28" creationId="{E83FB27D-7ACB-4AAF-9B5F-44066E5B9678}"/>
          </ac:spMkLst>
        </pc:spChg>
        <pc:graphicFrameChg chg="modGraphic">
          <ac:chgData name="Claire Walker" userId="ea9b7a16-6533-4bfc-968f-2b771b65ab59" providerId="ADAL" clId="{CF6E2F99-7DCB-41DF-8520-B7807EF4C9CD}" dt="2019-07-01T13:56:20.823" v="81" actId="207"/>
          <ac:graphicFrameMkLst>
            <pc:docMk/>
            <pc:sldMk cId="4141134992" sldId="437"/>
            <ac:graphicFrameMk id="29" creationId="{E15321D1-0643-4EA6-8ED4-83C4B56B4D0E}"/>
          </ac:graphicFrameMkLst>
        </pc:graphicFrameChg>
      </pc:sldChg>
      <pc:sldChg chg="addSp delSp modSp add">
        <pc:chgData name="Claire Walker" userId="ea9b7a16-6533-4bfc-968f-2b771b65ab59" providerId="ADAL" clId="{CF6E2F99-7DCB-41DF-8520-B7807EF4C9CD}" dt="2019-07-01T13:57:12.022" v="104"/>
        <pc:sldMkLst>
          <pc:docMk/>
          <pc:sldMk cId="1707748714" sldId="438"/>
        </pc:sldMkLst>
        <pc:spChg chg="del">
          <ac:chgData name="Claire Walker" userId="ea9b7a16-6533-4bfc-968f-2b771b65ab59" providerId="ADAL" clId="{CF6E2F99-7DCB-41DF-8520-B7807EF4C9CD}" dt="2019-07-01T13:56:48.710" v="85" actId="478"/>
          <ac:spMkLst>
            <pc:docMk/>
            <pc:sldMk cId="1707748714" sldId="438"/>
            <ac:spMk id="11" creationId="{29260AD6-3B6C-47B6-BEE0-BB8BC617D150}"/>
          </ac:spMkLst>
        </pc:spChg>
        <pc:spChg chg="add mod">
          <ac:chgData name="Claire Walker" userId="ea9b7a16-6533-4bfc-968f-2b771b65ab59" providerId="ADAL" clId="{CF6E2F99-7DCB-41DF-8520-B7807EF4C9CD}" dt="2019-07-01T13:57:08.808" v="103" actId="2085"/>
          <ac:spMkLst>
            <pc:docMk/>
            <pc:sldMk cId="1707748714" sldId="438"/>
            <ac:spMk id="12" creationId="{81230F50-3F18-4168-817A-B17C5D4491D3}"/>
          </ac:spMkLst>
        </pc:spChg>
        <pc:spChg chg="add">
          <ac:chgData name="Claire Walker" userId="ea9b7a16-6533-4bfc-968f-2b771b65ab59" providerId="ADAL" clId="{CF6E2F99-7DCB-41DF-8520-B7807EF4C9CD}" dt="2019-07-01T13:57:12.022" v="104"/>
          <ac:spMkLst>
            <pc:docMk/>
            <pc:sldMk cId="1707748714" sldId="438"/>
            <ac:spMk id="13" creationId="{C5129C29-99E5-4C9F-B8B8-AD85CF7961CC}"/>
          </ac:spMkLst>
        </pc:spChg>
        <pc:spChg chg="del mod">
          <ac:chgData name="Claire Walker" userId="ea9b7a16-6533-4bfc-968f-2b771b65ab59" providerId="ADAL" clId="{CF6E2F99-7DCB-41DF-8520-B7807EF4C9CD}" dt="2019-07-01T13:56:59.122" v="98" actId="478"/>
          <ac:spMkLst>
            <pc:docMk/>
            <pc:sldMk cId="1707748714" sldId="438"/>
            <ac:spMk id="19" creationId="{5252A847-DE45-4FA3-A1F8-EEBEB845FF8E}"/>
          </ac:spMkLst>
        </pc:spChg>
        <pc:picChg chg="add del mod">
          <ac:chgData name="Claire Walker" userId="ea9b7a16-6533-4bfc-968f-2b771b65ab59" providerId="ADAL" clId="{CF6E2F99-7DCB-41DF-8520-B7807EF4C9CD}" dt="2019-07-01T13:56:58.031" v="97"/>
          <ac:picMkLst>
            <pc:docMk/>
            <pc:sldMk cId="1707748714" sldId="438"/>
            <ac:picMk id="2" creationId="{1589C66A-E443-45DF-ABF4-DADC98C84023}"/>
          </ac:picMkLst>
        </pc:picChg>
        <pc:picChg chg="del">
          <ac:chgData name="Claire Walker" userId="ea9b7a16-6533-4bfc-968f-2b771b65ab59" providerId="ADAL" clId="{CF6E2F99-7DCB-41DF-8520-B7807EF4C9CD}" dt="2019-07-01T13:56:59.730" v="99" actId="478"/>
          <ac:picMkLst>
            <pc:docMk/>
            <pc:sldMk cId="1707748714" sldId="438"/>
            <ac:picMk id="9" creationId="{7169E763-EFE7-4BCB-A5D4-D59A8F3CA0D8}"/>
          </ac:picMkLst>
        </pc:picChg>
        <pc:picChg chg="add">
          <ac:chgData name="Claire Walker" userId="ea9b7a16-6533-4bfc-968f-2b771b65ab59" providerId="ADAL" clId="{CF6E2F99-7DCB-41DF-8520-B7807EF4C9CD}" dt="2019-07-01T13:57:00.604" v="100"/>
          <ac:picMkLst>
            <pc:docMk/>
            <pc:sldMk cId="1707748714" sldId="438"/>
            <ac:picMk id="10" creationId="{27BBB68B-96DB-4166-91F4-2F37564AEA6F}"/>
          </ac:picMkLst>
        </pc:picChg>
      </pc:sldChg>
      <pc:sldChg chg="modSp add">
        <pc:chgData name="Claire Walker" userId="ea9b7a16-6533-4bfc-968f-2b771b65ab59" providerId="ADAL" clId="{CF6E2F99-7DCB-41DF-8520-B7807EF4C9CD}" dt="2019-07-01T13:57:24.151" v="107"/>
        <pc:sldMkLst>
          <pc:docMk/>
          <pc:sldMk cId="1671271283" sldId="439"/>
        </pc:sldMkLst>
        <pc:spChg chg="mod">
          <ac:chgData name="Claire Walker" userId="ea9b7a16-6533-4bfc-968f-2b771b65ab59" providerId="ADAL" clId="{CF6E2F99-7DCB-41DF-8520-B7807EF4C9CD}" dt="2019-07-01T13:57:24.151" v="107"/>
          <ac:spMkLst>
            <pc:docMk/>
            <pc:sldMk cId="1671271283" sldId="439"/>
            <ac:spMk id="12" creationId="{81230F50-3F18-4168-817A-B17C5D4491D3}"/>
          </ac:spMkLst>
        </pc:spChg>
      </pc:sldChg>
      <pc:sldChg chg="modSp add">
        <pc:chgData name="Claire Walker" userId="ea9b7a16-6533-4bfc-968f-2b771b65ab59" providerId="ADAL" clId="{CF6E2F99-7DCB-41DF-8520-B7807EF4C9CD}" dt="2019-07-01T13:57:40.563" v="111" actId="207"/>
        <pc:sldMkLst>
          <pc:docMk/>
          <pc:sldMk cId="639022160" sldId="440"/>
        </pc:sldMkLst>
        <pc:spChg chg="mod">
          <ac:chgData name="Claire Walker" userId="ea9b7a16-6533-4bfc-968f-2b771b65ab59" providerId="ADAL" clId="{CF6E2F99-7DCB-41DF-8520-B7807EF4C9CD}" dt="2019-07-01T13:57:40.563" v="111" actId="207"/>
          <ac:spMkLst>
            <pc:docMk/>
            <pc:sldMk cId="639022160" sldId="440"/>
            <ac:spMk id="12" creationId="{81230F50-3F18-4168-817A-B17C5D4491D3}"/>
          </ac:spMkLst>
        </pc:spChg>
      </pc:sldChg>
      <pc:sldChg chg="modSp add">
        <pc:chgData name="Claire Walker" userId="ea9b7a16-6533-4bfc-968f-2b771b65ab59" providerId="ADAL" clId="{CF6E2F99-7DCB-41DF-8520-B7807EF4C9CD}" dt="2019-07-01T13:58:41.054" v="137"/>
        <pc:sldMkLst>
          <pc:docMk/>
          <pc:sldMk cId="2933811118" sldId="441"/>
        </pc:sldMkLst>
        <pc:spChg chg="mod">
          <ac:chgData name="Claire Walker" userId="ea9b7a16-6533-4bfc-968f-2b771b65ab59" providerId="ADAL" clId="{CF6E2F99-7DCB-41DF-8520-B7807EF4C9CD}" dt="2019-07-01T13:58:41.054" v="137"/>
          <ac:spMkLst>
            <pc:docMk/>
            <pc:sldMk cId="2933811118" sldId="441"/>
            <ac:spMk id="11" creationId="{07A72E66-6D42-402F-87C1-13E476604E8B}"/>
          </ac:spMkLst>
        </pc:spChg>
      </pc:sldChg>
      <pc:sldChg chg="add del">
        <pc:chgData name="Claire Walker" userId="ea9b7a16-6533-4bfc-968f-2b771b65ab59" providerId="ADAL" clId="{CF6E2F99-7DCB-41DF-8520-B7807EF4C9CD}" dt="2019-07-01T13:58:34.421" v="135" actId="2696"/>
        <pc:sldMkLst>
          <pc:docMk/>
          <pc:sldMk cId="3582852066" sldId="441"/>
        </pc:sldMkLst>
      </pc:sldChg>
      <pc:sldChg chg="modSp add">
        <pc:chgData name="Claire Walker" userId="ea9b7a16-6533-4bfc-968f-2b771b65ab59" providerId="ADAL" clId="{CF6E2F99-7DCB-41DF-8520-B7807EF4C9CD}" dt="2019-07-01T13:58:51.098" v="140"/>
        <pc:sldMkLst>
          <pc:docMk/>
          <pc:sldMk cId="1193578822" sldId="442"/>
        </pc:sldMkLst>
        <pc:spChg chg="mod">
          <ac:chgData name="Claire Walker" userId="ea9b7a16-6533-4bfc-968f-2b771b65ab59" providerId="ADAL" clId="{CF6E2F99-7DCB-41DF-8520-B7807EF4C9CD}" dt="2019-07-01T13:58:51.098" v="140"/>
          <ac:spMkLst>
            <pc:docMk/>
            <pc:sldMk cId="1193578822" sldId="442"/>
            <ac:spMk id="11" creationId="{07A72E66-6D42-402F-87C1-13E476604E8B}"/>
          </ac:spMkLst>
        </pc:spChg>
      </pc:sldChg>
    </pc:docChg>
  </pc:docChgLst>
  <pc:docChgLst>
    <pc:chgData name="Claire Walker" userId="ea9b7a16-6533-4bfc-968f-2b771b65ab59" providerId="ADAL" clId="{F5EA6029-39F0-4BF6-B1E7-FA673117499E}"/>
    <pc:docChg chg="custSel addSld delSld modSld">
      <pc:chgData name="Claire Walker" userId="ea9b7a16-6533-4bfc-968f-2b771b65ab59" providerId="ADAL" clId="{F5EA6029-39F0-4BF6-B1E7-FA673117499E}" dt="2019-07-01T13:27:08.400" v="42" actId="2696"/>
      <pc:docMkLst>
        <pc:docMk/>
      </pc:docMkLst>
      <pc:sldChg chg="addSp delSp modSp">
        <pc:chgData name="Claire Walker" userId="ea9b7a16-6533-4bfc-968f-2b771b65ab59" providerId="ADAL" clId="{F5EA6029-39F0-4BF6-B1E7-FA673117499E}" dt="2019-07-01T13:25:24.032" v="18" actId="207"/>
        <pc:sldMkLst>
          <pc:docMk/>
          <pc:sldMk cId="636014570" sldId="314"/>
        </pc:sldMkLst>
        <pc:spChg chg="del mod">
          <ac:chgData name="Claire Walker" userId="ea9b7a16-6533-4bfc-968f-2b771b65ab59" providerId="ADAL" clId="{F5EA6029-39F0-4BF6-B1E7-FA673117499E}" dt="2019-07-01T13:25:04.030" v="14" actId="478"/>
          <ac:spMkLst>
            <pc:docMk/>
            <pc:sldMk cId="636014570" sldId="314"/>
            <ac:spMk id="10" creationId="{7A0E57D1-DEBD-41C1-A473-42FD2BE38B9B}"/>
          </ac:spMkLst>
        </pc:spChg>
        <pc:spChg chg="add mod">
          <ac:chgData name="Claire Walker" userId="ea9b7a16-6533-4bfc-968f-2b771b65ab59" providerId="ADAL" clId="{F5EA6029-39F0-4BF6-B1E7-FA673117499E}" dt="2019-07-01T13:25:24.032" v="18" actId="207"/>
          <ac:spMkLst>
            <pc:docMk/>
            <pc:sldMk cId="636014570" sldId="314"/>
            <ac:spMk id="11" creationId="{29260AD6-3B6C-47B6-BEE0-BB8BC617D150}"/>
          </ac:spMkLst>
        </pc:spChg>
        <pc:picChg chg="mod">
          <ac:chgData name="Claire Walker" userId="ea9b7a16-6533-4bfc-968f-2b771b65ab59" providerId="ADAL" clId="{F5EA6029-39F0-4BF6-B1E7-FA673117499E}" dt="2019-07-01T13:24:57.534" v="12" actId="1076"/>
          <ac:picMkLst>
            <pc:docMk/>
            <pc:sldMk cId="636014570" sldId="314"/>
            <ac:picMk id="9" creationId="{7169E763-EFE7-4BCB-A5D4-D59A8F3CA0D8}"/>
          </ac:picMkLst>
        </pc:picChg>
      </pc:sldChg>
      <pc:sldChg chg="addSp delSp modSp">
        <pc:chgData name="Claire Walker" userId="ea9b7a16-6533-4bfc-968f-2b771b65ab59" providerId="ADAL" clId="{F5EA6029-39F0-4BF6-B1E7-FA673117499E}" dt="2019-07-01T13:26:36.974" v="36" actId="14100"/>
        <pc:sldMkLst>
          <pc:docMk/>
          <pc:sldMk cId="248185425" sldId="417"/>
        </pc:sldMkLst>
        <pc:spChg chg="del mod">
          <ac:chgData name="Claire Walker" userId="ea9b7a16-6533-4bfc-968f-2b771b65ab59" providerId="ADAL" clId="{F5EA6029-39F0-4BF6-B1E7-FA673117499E}" dt="2019-07-01T13:26:23.396" v="33" actId="478"/>
          <ac:spMkLst>
            <pc:docMk/>
            <pc:sldMk cId="248185425" sldId="417"/>
            <ac:spMk id="9" creationId="{790B2D2F-B5EC-41F3-AB30-8D1125ADD91E}"/>
          </ac:spMkLst>
        </pc:spChg>
        <pc:spChg chg="add mod">
          <ac:chgData name="Claire Walker" userId="ea9b7a16-6533-4bfc-968f-2b771b65ab59" providerId="ADAL" clId="{F5EA6029-39F0-4BF6-B1E7-FA673117499E}" dt="2019-07-01T13:26:36.974" v="36" actId="14100"/>
          <ac:spMkLst>
            <pc:docMk/>
            <pc:sldMk cId="248185425" sldId="417"/>
            <ac:spMk id="10" creationId="{949415D3-ADC6-43C0-8B26-1A52E2E05B9D}"/>
          </ac:spMkLst>
        </pc:spChg>
        <pc:picChg chg="mod">
          <ac:chgData name="Claire Walker" userId="ea9b7a16-6533-4bfc-968f-2b771b65ab59" providerId="ADAL" clId="{F5EA6029-39F0-4BF6-B1E7-FA673117499E}" dt="2019-07-01T13:26:30.290" v="35" actId="1076"/>
          <ac:picMkLst>
            <pc:docMk/>
            <pc:sldMk cId="248185425" sldId="417"/>
            <ac:picMk id="6" creationId="{2D2107A7-D09D-4EE9-9ECB-A53436DA10BA}"/>
          </ac:picMkLst>
        </pc:picChg>
      </pc:sldChg>
      <pc:sldChg chg="addSp delSp modSp">
        <pc:chgData name="Claire Walker" userId="ea9b7a16-6533-4bfc-968f-2b771b65ab59" providerId="ADAL" clId="{F5EA6029-39F0-4BF6-B1E7-FA673117499E}" dt="2019-07-01T13:25:26.842" v="19"/>
        <pc:sldMkLst>
          <pc:docMk/>
          <pc:sldMk cId="855793546" sldId="425"/>
        </pc:sldMkLst>
        <pc:spChg chg="del">
          <ac:chgData name="Claire Walker" userId="ea9b7a16-6533-4bfc-968f-2b771b65ab59" providerId="ADAL" clId="{F5EA6029-39F0-4BF6-B1E7-FA673117499E}" dt="2019-07-01T13:25:09.370" v="15" actId="478"/>
          <ac:spMkLst>
            <pc:docMk/>
            <pc:sldMk cId="855793546" sldId="425"/>
            <ac:spMk id="10" creationId="{7A0E57D1-DEBD-41C1-A473-42FD2BE38B9B}"/>
          </ac:spMkLst>
        </pc:spChg>
        <pc:spChg chg="add mod">
          <ac:chgData name="Claire Walker" userId="ea9b7a16-6533-4bfc-968f-2b771b65ab59" providerId="ADAL" clId="{F5EA6029-39F0-4BF6-B1E7-FA673117499E}" dt="2019-07-01T13:25:26.842" v="19"/>
          <ac:spMkLst>
            <pc:docMk/>
            <pc:sldMk cId="855793546" sldId="425"/>
            <ac:spMk id="12" creationId="{D4BA6808-598D-4ADC-820B-F04B1806978A}"/>
          </ac:spMkLst>
        </pc:spChg>
        <pc:picChg chg="del">
          <ac:chgData name="Claire Walker" userId="ea9b7a16-6533-4bfc-968f-2b771b65ab59" providerId="ADAL" clId="{F5EA6029-39F0-4BF6-B1E7-FA673117499E}" dt="2019-07-01T13:25:09.370" v="15" actId="478"/>
          <ac:picMkLst>
            <pc:docMk/>
            <pc:sldMk cId="855793546" sldId="425"/>
            <ac:picMk id="9" creationId="{7169E763-EFE7-4BCB-A5D4-D59A8F3CA0D8}"/>
          </ac:picMkLst>
        </pc:picChg>
        <pc:picChg chg="add">
          <ac:chgData name="Claire Walker" userId="ea9b7a16-6533-4bfc-968f-2b771b65ab59" providerId="ADAL" clId="{F5EA6029-39F0-4BF6-B1E7-FA673117499E}" dt="2019-07-01T13:25:09.792" v="16"/>
          <ac:picMkLst>
            <pc:docMk/>
            <pc:sldMk cId="855793546" sldId="425"/>
            <ac:picMk id="11" creationId="{775C857D-CC28-4BEF-87BC-9E3EB82586AF}"/>
          </ac:picMkLst>
        </pc:picChg>
      </pc:sldChg>
      <pc:sldChg chg="del">
        <pc:chgData name="Claire Walker" userId="ea9b7a16-6533-4bfc-968f-2b771b65ab59" providerId="ADAL" clId="{F5EA6029-39F0-4BF6-B1E7-FA673117499E}" dt="2019-07-01T13:25:42.539" v="22" actId="2696"/>
        <pc:sldMkLst>
          <pc:docMk/>
          <pc:sldMk cId="2959044378" sldId="426"/>
        </pc:sldMkLst>
      </pc:sldChg>
      <pc:sldChg chg="del">
        <pc:chgData name="Claire Walker" userId="ea9b7a16-6533-4bfc-968f-2b771b65ab59" providerId="ADAL" clId="{F5EA6029-39F0-4BF6-B1E7-FA673117499E}" dt="2019-07-01T13:26:51.618" v="39" actId="2696"/>
        <pc:sldMkLst>
          <pc:docMk/>
          <pc:sldMk cId="3027382690" sldId="427"/>
        </pc:sldMkLst>
      </pc:sldChg>
      <pc:sldChg chg="del">
        <pc:chgData name="Claire Walker" userId="ea9b7a16-6533-4bfc-968f-2b771b65ab59" providerId="ADAL" clId="{F5EA6029-39F0-4BF6-B1E7-FA673117499E}" dt="2019-07-01T13:27:08.400" v="42" actId="2696"/>
        <pc:sldMkLst>
          <pc:docMk/>
          <pc:sldMk cId="1593314852" sldId="428"/>
        </pc:sldMkLst>
      </pc:sldChg>
      <pc:sldChg chg="modSp add">
        <pc:chgData name="Claire Walker" userId="ea9b7a16-6533-4bfc-968f-2b771b65ab59" providerId="ADAL" clId="{F5EA6029-39F0-4BF6-B1E7-FA673117499E}" dt="2019-07-01T13:25:38.602" v="21"/>
        <pc:sldMkLst>
          <pc:docMk/>
          <pc:sldMk cId="2047568506" sldId="431"/>
        </pc:sldMkLst>
        <pc:spChg chg="mod">
          <ac:chgData name="Claire Walker" userId="ea9b7a16-6533-4bfc-968f-2b771b65ab59" providerId="ADAL" clId="{F5EA6029-39F0-4BF6-B1E7-FA673117499E}" dt="2019-07-01T13:25:38.602" v="21"/>
          <ac:spMkLst>
            <pc:docMk/>
            <pc:sldMk cId="2047568506" sldId="431"/>
            <ac:spMk id="19" creationId="{5252A847-DE45-4FA3-A1F8-EEBEB845FF8E}"/>
          </ac:spMkLst>
        </pc:spChg>
      </pc:sldChg>
      <pc:sldChg chg="modSp add">
        <pc:chgData name="Claire Walker" userId="ea9b7a16-6533-4bfc-968f-2b771b65ab59" providerId="ADAL" clId="{F5EA6029-39F0-4BF6-B1E7-FA673117499E}" dt="2019-07-01T13:26:50.099" v="38"/>
        <pc:sldMkLst>
          <pc:docMk/>
          <pc:sldMk cId="1182695030" sldId="432"/>
        </pc:sldMkLst>
        <pc:spChg chg="mod">
          <ac:chgData name="Claire Walker" userId="ea9b7a16-6533-4bfc-968f-2b771b65ab59" providerId="ADAL" clId="{F5EA6029-39F0-4BF6-B1E7-FA673117499E}" dt="2019-07-01T13:26:50.099" v="38"/>
          <ac:spMkLst>
            <pc:docMk/>
            <pc:sldMk cId="1182695030" sldId="432"/>
            <ac:spMk id="19" creationId="{5252A847-DE45-4FA3-A1F8-EEBEB845FF8E}"/>
          </ac:spMkLst>
        </pc:spChg>
      </pc:sldChg>
      <pc:sldChg chg="modSp add">
        <pc:chgData name="Claire Walker" userId="ea9b7a16-6533-4bfc-968f-2b771b65ab59" providerId="ADAL" clId="{F5EA6029-39F0-4BF6-B1E7-FA673117499E}" dt="2019-07-01T13:27:01.280" v="41"/>
        <pc:sldMkLst>
          <pc:docMk/>
          <pc:sldMk cId="1130740357" sldId="433"/>
        </pc:sldMkLst>
        <pc:spChg chg="mod">
          <ac:chgData name="Claire Walker" userId="ea9b7a16-6533-4bfc-968f-2b771b65ab59" providerId="ADAL" clId="{F5EA6029-39F0-4BF6-B1E7-FA673117499E}" dt="2019-07-01T13:27:01.280" v="41"/>
          <ac:spMkLst>
            <pc:docMk/>
            <pc:sldMk cId="1130740357" sldId="433"/>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unt-in-2s-5s-10s-year-2-place-value-resource-pack/" TargetMode="External"/><Relationship Id="rId5" Type="http://schemas.openxmlformats.org/officeDocument/2006/relationships/hyperlink" Target="https://classroomsecrets.co.uk/category/maths/year-2/autumn-block-1-place-value-year-2/" TargetMode="External"/><Relationship Id="rId4" Type="http://schemas.openxmlformats.org/officeDocument/2006/relationships/hyperlink" Target="https://classroomsecrets.co.uk/content-domain-filter/?fwp_contentdomain=2n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blanks of the number sequence below.</a:t>
            </a:r>
          </a:p>
          <a:p>
            <a:pPr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9CD949CF-2F5E-40A6-BA5D-460D36CEC0A8}"/>
              </a:ext>
            </a:extLst>
          </p:cNvPr>
          <p:cNvGraphicFramePr>
            <a:graphicFrameLocks noGrp="1"/>
          </p:cNvGraphicFramePr>
          <p:nvPr>
            <p:extLst>
              <p:ext uri="{D42A27DB-BD31-4B8C-83A1-F6EECF244321}">
                <p14:modId xmlns:p14="http://schemas.microsoft.com/office/powerpoint/2010/main" val="3290587873"/>
              </p:ext>
            </p:extLst>
          </p:nvPr>
        </p:nvGraphicFramePr>
        <p:xfrm>
          <a:off x="616649" y="2231134"/>
          <a:ext cx="7910700" cy="1586855"/>
        </p:xfrm>
        <a:graphic>
          <a:graphicData uri="http://schemas.openxmlformats.org/drawingml/2006/table">
            <a:tbl>
              <a:tblPr firstRow="1" bandRow="1">
                <a:tableStyleId>{5940675A-B579-460E-94D1-54222C63F5DA}</a:tableStyleId>
              </a:tblPr>
              <a:tblGrid>
                <a:gridCol w="1130100">
                  <a:extLst>
                    <a:ext uri="{9D8B030D-6E8A-4147-A177-3AD203B41FA5}">
                      <a16:colId xmlns:a16="http://schemas.microsoft.com/office/drawing/2014/main" val="2630510388"/>
                    </a:ext>
                  </a:extLst>
                </a:gridCol>
                <a:gridCol w="1130100">
                  <a:extLst>
                    <a:ext uri="{9D8B030D-6E8A-4147-A177-3AD203B41FA5}">
                      <a16:colId xmlns:a16="http://schemas.microsoft.com/office/drawing/2014/main" val="4217603860"/>
                    </a:ext>
                  </a:extLst>
                </a:gridCol>
                <a:gridCol w="1130100">
                  <a:extLst>
                    <a:ext uri="{9D8B030D-6E8A-4147-A177-3AD203B41FA5}">
                      <a16:colId xmlns:a16="http://schemas.microsoft.com/office/drawing/2014/main" val="2691092541"/>
                    </a:ext>
                  </a:extLst>
                </a:gridCol>
                <a:gridCol w="1130100">
                  <a:extLst>
                    <a:ext uri="{9D8B030D-6E8A-4147-A177-3AD203B41FA5}">
                      <a16:colId xmlns:a16="http://schemas.microsoft.com/office/drawing/2014/main" val="1003243320"/>
                    </a:ext>
                  </a:extLst>
                </a:gridCol>
                <a:gridCol w="1130100">
                  <a:extLst>
                    <a:ext uri="{9D8B030D-6E8A-4147-A177-3AD203B41FA5}">
                      <a16:colId xmlns:a16="http://schemas.microsoft.com/office/drawing/2014/main" val="3014601745"/>
                    </a:ext>
                  </a:extLst>
                </a:gridCol>
                <a:gridCol w="1130100">
                  <a:extLst>
                    <a:ext uri="{9D8B030D-6E8A-4147-A177-3AD203B41FA5}">
                      <a16:colId xmlns:a16="http://schemas.microsoft.com/office/drawing/2014/main" val="4276775513"/>
                    </a:ext>
                  </a:extLst>
                </a:gridCol>
                <a:gridCol w="1130100">
                  <a:extLst>
                    <a:ext uri="{9D8B030D-6E8A-4147-A177-3AD203B41FA5}">
                      <a16:colId xmlns:a16="http://schemas.microsoft.com/office/drawing/2014/main" val="885218885"/>
                    </a:ext>
                  </a:extLst>
                </a:gridCol>
              </a:tblGrid>
              <a:tr h="1586855">
                <a:tc>
                  <a:txBody>
                    <a:bodyPr/>
                    <a:lstStyle/>
                    <a:p>
                      <a:pPr algn="ctr"/>
                      <a:r>
                        <a:rPr lang="en-GB" sz="5200" b="1" dirty="0">
                          <a:latin typeface="Century Gothic" panose="020B0502020202020204" pitchFamily="34" charset="0"/>
                        </a:rPr>
                        <a:t>65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5200" b="1" dirty="0">
                          <a:latin typeface="Century Gothic" panose="020B0502020202020204" pitchFamily="34" charset="0"/>
                        </a:rPr>
                        <a:t>60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52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5200" b="1" dirty="0">
                          <a:latin typeface="Century Gothic" panose="020B0502020202020204" pitchFamily="34" charset="0"/>
                        </a:rPr>
                        <a:t>50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5200" b="1" dirty="0">
                          <a:latin typeface="Century Gothic" panose="020B0502020202020204" pitchFamily="34" charset="0"/>
                        </a:rPr>
                        <a:t>45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52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5200" b="1" dirty="0">
                          <a:latin typeface="Century Gothic" panose="020B0502020202020204" pitchFamily="34" charset="0"/>
                        </a:rPr>
                        <a:t>35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943593"/>
                  </a:ext>
                </a:extLst>
              </a:tr>
            </a:tbl>
          </a:graphicData>
        </a:graphic>
      </p:graphicFrame>
    </p:spTree>
    <p:extLst>
      <p:ext uri="{BB962C8B-B14F-4D97-AF65-F5344CB8AC3E}">
        <p14:creationId xmlns:p14="http://schemas.microsoft.com/office/powerpoint/2010/main" val="233546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blanks of the number sequence below.</a:t>
            </a:r>
          </a:p>
          <a:p>
            <a:pPr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9CD949CF-2F5E-40A6-BA5D-460D36CEC0A8}"/>
              </a:ext>
            </a:extLst>
          </p:cNvPr>
          <p:cNvGraphicFramePr>
            <a:graphicFrameLocks noGrp="1"/>
          </p:cNvGraphicFramePr>
          <p:nvPr>
            <p:extLst>
              <p:ext uri="{D42A27DB-BD31-4B8C-83A1-F6EECF244321}">
                <p14:modId xmlns:p14="http://schemas.microsoft.com/office/powerpoint/2010/main" val="971152947"/>
              </p:ext>
            </p:extLst>
          </p:nvPr>
        </p:nvGraphicFramePr>
        <p:xfrm>
          <a:off x="616649" y="2231134"/>
          <a:ext cx="7910700" cy="1586855"/>
        </p:xfrm>
        <a:graphic>
          <a:graphicData uri="http://schemas.openxmlformats.org/drawingml/2006/table">
            <a:tbl>
              <a:tblPr firstRow="1" bandRow="1">
                <a:tableStyleId>{5940675A-B579-460E-94D1-54222C63F5DA}</a:tableStyleId>
              </a:tblPr>
              <a:tblGrid>
                <a:gridCol w="1130100">
                  <a:extLst>
                    <a:ext uri="{9D8B030D-6E8A-4147-A177-3AD203B41FA5}">
                      <a16:colId xmlns:a16="http://schemas.microsoft.com/office/drawing/2014/main" val="2630510388"/>
                    </a:ext>
                  </a:extLst>
                </a:gridCol>
                <a:gridCol w="1130100">
                  <a:extLst>
                    <a:ext uri="{9D8B030D-6E8A-4147-A177-3AD203B41FA5}">
                      <a16:colId xmlns:a16="http://schemas.microsoft.com/office/drawing/2014/main" val="4217603860"/>
                    </a:ext>
                  </a:extLst>
                </a:gridCol>
                <a:gridCol w="1130100">
                  <a:extLst>
                    <a:ext uri="{9D8B030D-6E8A-4147-A177-3AD203B41FA5}">
                      <a16:colId xmlns:a16="http://schemas.microsoft.com/office/drawing/2014/main" val="2691092541"/>
                    </a:ext>
                  </a:extLst>
                </a:gridCol>
                <a:gridCol w="1130100">
                  <a:extLst>
                    <a:ext uri="{9D8B030D-6E8A-4147-A177-3AD203B41FA5}">
                      <a16:colId xmlns:a16="http://schemas.microsoft.com/office/drawing/2014/main" val="1003243320"/>
                    </a:ext>
                  </a:extLst>
                </a:gridCol>
                <a:gridCol w="1130100">
                  <a:extLst>
                    <a:ext uri="{9D8B030D-6E8A-4147-A177-3AD203B41FA5}">
                      <a16:colId xmlns:a16="http://schemas.microsoft.com/office/drawing/2014/main" val="3014601745"/>
                    </a:ext>
                  </a:extLst>
                </a:gridCol>
                <a:gridCol w="1130100">
                  <a:extLst>
                    <a:ext uri="{9D8B030D-6E8A-4147-A177-3AD203B41FA5}">
                      <a16:colId xmlns:a16="http://schemas.microsoft.com/office/drawing/2014/main" val="4276775513"/>
                    </a:ext>
                  </a:extLst>
                </a:gridCol>
                <a:gridCol w="1130100">
                  <a:extLst>
                    <a:ext uri="{9D8B030D-6E8A-4147-A177-3AD203B41FA5}">
                      <a16:colId xmlns:a16="http://schemas.microsoft.com/office/drawing/2014/main" val="885218885"/>
                    </a:ext>
                  </a:extLst>
                </a:gridCol>
              </a:tblGrid>
              <a:tr h="1586855">
                <a:tc>
                  <a:txBody>
                    <a:bodyPr/>
                    <a:lstStyle/>
                    <a:p>
                      <a:pPr algn="ctr"/>
                      <a:r>
                        <a:rPr lang="en-GB" sz="5200" b="1" dirty="0">
                          <a:solidFill>
                            <a:schemeClr val="bg1">
                              <a:lumMod val="65000"/>
                            </a:schemeClr>
                          </a:solidFill>
                          <a:latin typeface="Century Gothic" panose="020B0502020202020204" pitchFamily="34" charset="0"/>
                        </a:rPr>
                        <a:t>65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5200" b="1" dirty="0">
                          <a:solidFill>
                            <a:schemeClr val="bg1">
                              <a:lumMod val="65000"/>
                            </a:schemeClr>
                          </a:solidFill>
                          <a:latin typeface="Century Gothic" panose="020B0502020202020204" pitchFamily="34" charset="0"/>
                        </a:rPr>
                        <a:t>60</a:t>
                      </a:r>
                    </a:p>
                  </a:txBody>
                  <a:tcPr marL="0" marR="0" marT="0" marB="0" anchor="ctr">
                    <a:lnL w="1905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5200" b="1" dirty="0">
                          <a:solidFill>
                            <a:srgbClr val="FF0000"/>
                          </a:solidFill>
                          <a:latin typeface="Century Gothic" panose="020B0502020202020204" pitchFamily="34" charset="0"/>
                        </a:rPr>
                        <a:t>55</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GB" sz="5200" b="1" dirty="0">
                          <a:solidFill>
                            <a:schemeClr val="bg1">
                              <a:lumMod val="65000"/>
                            </a:schemeClr>
                          </a:solidFill>
                          <a:latin typeface="Century Gothic" panose="020B0502020202020204" pitchFamily="34" charset="0"/>
                        </a:rPr>
                        <a:t>50</a:t>
                      </a:r>
                    </a:p>
                  </a:txBody>
                  <a:tcPr marL="0" marR="0" marT="0" marB="0" anchor="ctr">
                    <a:lnL w="1905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5200" b="1" dirty="0">
                          <a:solidFill>
                            <a:schemeClr val="bg1">
                              <a:lumMod val="65000"/>
                            </a:schemeClr>
                          </a:solidFill>
                          <a:latin typeface="Century Gothic" panose="020B0502020202020204" pitchFamily="34" charset="0"/>
                        </a:rPr>
                        <a:t>45</a:t>
                      </a:r>
                    </a:p>
                  </a:txBody>
                  <a:tcPr marL="0" marR="0" marT="0" marB="0" anchor="ctr">
                    <a:lnL w="1905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5200" b="1" dirty="0">
                          <a:solidFill>
                            <a:srgbClr val="FF0000"/>
                          </a:solidFill>
                          <a:latin typeface="Century Gothic" panose="020B0502020202020204" pitchFamily="34" charset="0"/>
                        </a:rPr>
                        <a:t>40</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GB" sz="5200" b="1" dirty="0">
                          <a:solidFill>
                            <a:schemeClr val="bg1">
                              <a:lumMod val="65000"/>
                            </a:schemeClr>
                          </a:solidFill>
                          <a:latin typeface="Century Gothic" panose="020B0502020202020204" pitchFamily="34" charset="0"/>
                        </a:rPr>
                        <a:t>35</a:t>
                      </a:r>
                    </a:p>
                  </a:txBody>
                  <a:tcPr marL="0" marR="0" marT="0" marB="0" anchor="ctr">
                    <a:lnL w="1905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943593"/>
                  </a:ext>
                </a:extLst>
              </a:tr>
            </a:tbl>
          </a:graphicData>
        </a:graphic>
      </p:graphicFrame>
    </p:spTree>
    <p:extLst>
      <p:ext uri="{BB962C8B-B14F-4D97-AF65-F5344CB8AC3E}">
        <p14:creationId xmlns:p14="http://schemas.microsoft.com/office/powerpoint/2010/main" val="284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7" name="Picture 26">
            <a:extLst>
              <a:ext uri="{FF2B5EF4-FFF2-40B4-BE49-F238E27FC236}">
                <a16:creationId xmlns:a16="http://schemas.microsoft.com/office/drawing/2014/main" id="{335F6AC7-2991-4A64-8B03-49C34885191D}"/>
              </a:ext>
            </a:extLst>
          </p:cNvPr>
          <p:cNvPicPr>
            <a:picLocks noChangeAspect="1"/>
          </p:cNvPicPr>
          <p:nvPr/>
        </p:nvPicPr>
        <p:blipFill>
          <a:blip r:embed="rId4"/>
          <a:stretch>
            <a:fillRect/>
          </a:stretch>
        </p:blipFill>
        <p:spPr>
          <a:xfrm>
            <a:off x="115438" y="135430"/>
            <a:ext cx="8913124" cy="6322100"/>
          </a:xfrm>
          <a:prstGeom prst="rect">
            <a:avLst/>
          </a:prstGeom>
        </p:spPr>
      </p:pic>
      <p:sp>
        <p:nvSpPr>
          <p:cNvPr id="28" name="Rectangle 27">
            <a:extLst>
              <a:ext uri="{FF2B5EF4-FFF2-40B4-BE49-F238E27FC236}">
                <a16:creationId xmlns:a16="http://schemas.microsoft.com/office/drawing/2014/main" id="{E83FB27D-7ACB-4AAF-9B5F-44066E5B967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statement describes the number sequence?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arenR"/>
              <a:defRPr/>
            </a:pPr>
            <a:r>
              <a:rPr lang="en-GB" sz="2000" b="1" dirty="0">
                <a:solidFill>
                  <a:schemeClr val="tx1"/>
                </a:solidFill>
                <a:latin typeface="Century Gothic" panose="020B0502020202020204" pitchFamily="34" charset="0"/>
              </a:rPr>
              <a:t> It is counting up in 10s.</a:t>
            </a:r>
          </a:p>
          <a:p>
            <a:pPr marL="228600" lvl="0" indent="-228600" algn="ctr" defTabSz="685800">
              <a:buFontTx/>
              <a:buAutoNum type="alphaUcParenR"/>
              <a:defRPr/>
            </a:pPr>
            <a:r>
              <a:rPr lang="en-GB" sz="2000" b="1" dirty="0">
                <a:solidFill>
                  <a:schemeClr val="tx1"/>
                </a:solidFill>
                <a:latin typeface="Century Gothic" panose="020B0502020202020204" pitchFamily="34" charset="0"/>
              </a:rPr>
              <a:t> It is counting up in 2s.</a:t>
            </a:r>
          </a:p>
          <a:p>
            <a:pPr marL="228600" lvl="0" indent="-228600" algn="ctr" defTabSz="685800">
              <a:buFontTx/>
              <a:buAutoNum type="alphaUcParenR"/>
              <a:defRPr/>
            </a:pPr>
            <a:r>
              <a:rPr lang="en-GB" sz="2000" b="1" dirty="0">
                <a:solidFill>
                  <a:schemeClr val="tx1"/>
                </a:solidFill>
                <a:latin typeface="Century Gothic" panose="020B0502020202020204" pitchFamily="34" charset="0"/>
              </a:rPr>
              <a:t> It is counting up in 5s.</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9" name="Table 28">
            <a:extLst>
              <a:ext uri="{FF2B5EF4-FFF2-40B4-BE49-F238E27FC236}">
                <a16:creationId xmlns:a16="http://schemas.microsoft.com/office/drawing/2014/main" id="{E15321D1-0643-4EA6-8ED4-83C4B56B4D0E}"/>
              </a:ext>
            </a:extLst>
          </p:cNvPr>
          <p:cNvGraphicFramePr>
            <a:graphicFrameLocks noGrp="1"/>
          </p:cNvGraphicFramePr>
          <p:nvPr>
            <p:extLst>
              <p:ext uri="{D42A27DB-BD31-4B8C-83A1-F6EECF244321}">
                <p14:modId xmlns:p14="http://schemas.microsoft.com/office/powerpoint/2010/main" val="3953012068"/>
              </p:ext>
            </p:extLst>
          </p:nvPr>
        </p:nvGraphicFramePr>
        <p:xfrm>
          <a:off x="659835" y="2143724"/>
          <a:ext cx="7910718" cy="1442595"/>
        </p:xfrm>
        <a:graphic>
          <a:graphicData uri="http://schemas.openxmlformats.org/drawingml/2006/table">
            <a:tbl>
              <a:tblPr firstRow="1" bandRow="1">
                <a:tableStyleId>{5940675A-B579-460E-94D1-54222C63F5DA}</a:tableStyleId>
              </a:tblPr>
              <a:tblGrid>
                <a:gridCol w="1318453">
                  <a:extLst>
                    <a:ext uri="{9D8B030D-6E8A-4147-A177-3AD203B41FA5}">
                      <a16:colId xmlns:a16="http://schemas.microsoft.com/office/drawing/2014/main" val="2630510388"/>
                    </a:ext>
                  </a:extLst>
                </a:gridCol>
                <a:gridCol w="1318453">
                  <a:extLst>
                    <a:ext uri="{9D8B030D-6E8A-4147-A177-3AD203B41FA5}">
                      <a16:colId xmlns:a16="http://schemas.microsoft.com/office/drawing/2014/main" val="4217603860"/>
                    </a:ext>
                  </a:extLst>
                </a:gridCol>
                <a:gridCol w="1318453">
                  <a:extLst>
                    <a:ext uri="{9D8B030D-6E8A-4147-A177-3AD203B41FA5}">
                      <a16:colId xmlns:a16="http://schemas.microsoft.com/office/drawing/2014/main" val="2691092541"/>
                    </a:ext>
                  </a:extLst>
                </a:gridCol>
                <a:gridCol w="1318453">
                  <a:extLst>
                    <a:ext uri="{9D8B030D-6E8A-4147-A177-3AD203B41FA5}">
                      <a16:colId xmlns:a16="http://schemas.microsoft.com/office/drawing/2014/main" val="1003243320"/>
                    </a:ext>
                  </a:extLst>
                </a:gridCol>
                <a:gridCol w="1318453">
                  <a:extLst>
                    <a:ext uri="{9D8B030D-6E8A-4147-A177-3AD203B41FA5}">
                      <a16:colId xmlns:a16="http://schemas.microsoft.com/office/drawing/2014/main" val="3014601745"/>
                    </a:ext>
                  </a:extLst>
                </a:gridCol>
                <a:gridCol w="1318453">
                  <a:extLst>
                    <a:ext uri="{9D8B030D-6E8A-4147-A177-3AD203B41FA5}">
                      <a16:colId xmlns:a16="http://schemas.microsoft.com/office/drawing/2014/main" val="4276775513"/>
                    </a:ext>
                  </a:extLst>
                </a:gridCol>
              </a:tblGrid>
              <a:tr h="1442595">
                <a:tc>
                  <a:txBody>
                    <a:bodyPr/>
                    <a:lstStyle/>
                    <a:p>
                      <a:pPr algn="ctr"/>
                      <a:endParaRPr lang="en-GB" sz="47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4300" b="1" dirty="0">
                          <a:latin typeface="Century Gothic" panose="020B0502020202020204" pitchFamily="34" charset="0"/>
                        </a:rPr>
                        <a:t>8</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2800" b="1" dirty="0">
                          <a:latin typeface="Century Gothic" panose="020B0502020202020204" pitchFamily="34" charset="0"/>
                        </a:rPr>
                        <a:t>ten</a:t>
                      </a:r>
                      <a:endParaRPr lang="en-GB" sz="47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2800" b="1" dirty="0">
                          <a:latin typeface="Century Gothic" panose="020B0502020202020204" pitchFamily="34" charset="0"/>
                        </a:rPr>
                        <a:t>twelve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GB" sz="43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4300" b="1" dirty="0">
                          <a:latin typeface="Century Gothic" panose="020B0502020202020204" pitchFamily="34" charset="0"/>
                        </a:rPr>
                        <a:t>16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943593"/>
                  </a:ext>
                </a:extLst>
              </a:tr>
            </a:tbl>
          </a:graphicData>
        </a:graphic>
      </p:graphicFrame>
    </p:spTree>
    <p:extLst>
      <p:ext uri="{BB962C8B-B14F-4D97-AF65-F5344CB8AC3E}">
        <p14:creationId xmlns:p14="http://schemas.microsoft.com/office/powerpoint/2010/main" val="197761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7" name="Picture 26">
            <a:extLst>
              <a:ext uri="{FF2B5EF4-FFF2-40B4-BE49-F238E27FC236}">
                <a16:creationId xmlns:a16="http://schemas.microsoft.com/office/drawing/2014/main" id="{335F6AC7-2991-4A64-8B03-49C34885191D}"/>
              </a:ext>
            </a:extLst>
          </p:cNvPr>
          <p:cNvPicPr>
            <a:picLocks noChangeAspect="1"/>
          </p:cNvPicPr>
          <p:nvPr/>
        </p:nvPicPr>
        <p:blipFill>
          <a:blip r:embed="rId4"/>
          <a:stretch>
            <a:fillRect/>
          </a:stretch>
        </p:blipFill>
        <p:spPr>
          <a:xfrm>
            <a:off x="115438" y="135430"/>
            <a:ext cx="8913124" cy="6322100"/>
          </a:xfrm>
          <a:prstGeom prst="rect">
            <a:avLst/>
          </a:prstGeom>
        </p:spPr>
      </p:pic>
      <p:sp>
        <p:nvSpPr>
          <p:cNvPr id="28" name="Rectangle 27">
            <a:extLst>
              <a:ext uri="{FF2B5EF4-FFF2-40B4-BE49-F238E27FC236}">
                <a16:creationId xmlns:a16="http://schemas.microsoft.com/office/drawing/2014/main" id="{E83FB27D-7ACB-4AAF-9B5F-44066E5B967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statement describes the number sequence?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arenR"/>
              <a:defRPr/>
            </a:pPr>
            <a:r>
              <a:rPr lang="en-GB" sz="2000" b="1" dirty="0">
                <a:solidFill>
                  <a:schemeClr val="bg1">
                    <a:lumMod val="65000"/>
                  </a:schemeClr>
                </a:solidFill>
                <a:latin typeface="Century Gothic" panose="020B0502020202020204" pitchFamily="34" charset="0"/>
              </a:rPr>
              <a:t> It is counting up in 10s.</a:t>
            </a:r>
          </a:p>
          <a:p>
            <a:pPr marL="228600" lvl="0" indent="-228600" algn="ctr" defTabSz="685800">
              <a:buFontTx/>
              <a:buAutoNum type="alphaUcParenR"/>
              <a:defRPr/>
            </a:pPr>
            <a:r>
              <a:rPr lang="en-GB" sz="2000" b="1" dirty="0">
                <a:solidFill>
                  <a:srgbClr val="FF0000"/>
                </a:solidFill>
                <a:latin typeface="Century Gothic" panose="020B0502020202020204" pitchFamily="34" charset="0"/>
              </a:rPr>
              <a:t> It is counting up in 2s.</a:t>
            </a:r>
          </a:p>
          <a:p>
            <a:pPr marL="228600" lvl="0" indent="-228600" algn="ctr" defTabSz="685800">
              <a:buFontTx/>
              <a:buAutoNum type="alphaUcParenR"/>
              <a:defRPr/>
            </a:pPr>
            <a:r>
              <a:rPr lang="en-GB" sz="2000" b="1" dirty="0">
                <a:solidFill>
                  <a:schemeClr val="bg1">
                    <a:lumMod val="65000"/>
                  </a:schemeClr>
                </a:solidFill>
                <a:latin typeface="Century Gothic" panose="020B0502020202020204" pitchFamily="34" charset="0"/>
              </a:rPr>
              <a:t> It is counting up in 5s.</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9" name="Table 28">
            <a:extLst>
              <a:ext uri="{FF2B5EF4-FFF2-40B4-BE49-F238E27FC236}">
                <a16:creationId xmlns:a16="http://schemas.microsoft.com/office/drawing/2014/main" id="{E15321D1-0643-4EA6-8ED4-83C4B56B4D0E}"/>
              </a:ext>
            </a:extLst>
          </p:cNvPr>
          <p:cNvGraphicFramePr>
            <a:graphicFrameLocks noGrp="1"/>
          </p:cNvGraphicFramePr>
          <p:nvPr>
            <p:extLst>
              <p:ext uri="{D42A27DB-BD31-4B8C-83A1-F6EECF244321}">
                <p14:modId xmlns:p14="http://schemas.microsoft.com/office/powerpoint/2010/main" val="3736686522"/>
              </p:ext>
            </p:extLst>
          </p:nvPr>
        </p:nvGraphicFramePr>
        <p:xfrm>
          <a:off x="659835" y="2143724"/>
          <a:ext cx="7910718" cy="1442595"/>
        </p:xfrm>
        <a:graphic>
          <a:graphicData uri="http://schemas.openxmlformats.org/drawingml/2006/table">
            <a:tbl>
              <a:tblPr firstRow="1" bandRow="1">
                <a:tableStyleId>{5940675A-B579-460E-94D1-54222C63F5DA}</a:tableStyleId>
              </a:tblPr>
              <a:tblGrid>
                <a:gridCol w="1318453">
                  <a:extLst>
                    <a:ext uri="{9D8B030D-6E8A-4147-A177-3AD203B41FA5}">
                      <a16:colId xmlns:a16="http://schemas.microsoft.com/office/drawing/2014/main" val="2630510388"/>
                    </a:ext>
                  </a:extLst>
                </a:gridCol>
                <a:gridCol w="1318453">
                  <a:extLst>
                    <a:ext uri="{9D8B030D-6E8A-4147-A177-3AD203B41FA5}">
                      <a16:colId xmlns:a16="http://schemas.microsoft.com/office/drawing/2014/main" val="4217603860"/>
                    </a:ext>
                  </a:extLst>
                </a:gridCol>
                <a:gridCol w="1318453">
                  <a:extLst>
                    <a:ext uri="{9D8B030D-6E8A-4147-A177-3AD203B41FA5}">
                      <a16:colId xmlns:a16="http://schemas.microsoft.com/office/drawing/2014/main" val="2691092541"/>
                    </a:ext>
                  </a:extLst>
                </a:gridCol>
                <a:gridCol w="1318453">
                  <a:extLst>
                    <a:ext uri="{9D8B030D-6E8A-4147-A177-3AD203B41FA5}">
                      <a16:colId xmlns:a16="http://schemas.microsoft.com/office/drawing/2014/main" val="1003243320"/>
                    </a:ext>
                  </a:extLst>
                </a:gridCol>
                <a:gridCol w="1318453">
                  <a:extLst>
                    <a:ext uri="{9D8B030D-6E8A-4147-A177-3AD203B41FA5}">
                      <a16:colId xmlns:a16="http://schemas.microsoft.com/office/drawing/2014/main" val="3014601745"/>
                    </a:ext>
                  </a:extLst>
                </a:gridCol>
                <a:gridCol w="1318453">
                  <a:extLst>
                    <a:ext uri="{9D8B030D-6E8A-4147-A177-3AD203B41FA5}">
                      <a16:colId xmlns:a16="http://schemas.microsoft.com/office/drawing/2014/main" val="4276775513"/>
                    </a:ext>
                  </a:extLst>
                </a:gridCol>
              </a:tblGrid>
              <a:tr h="1442595">
                <a:tc>
                  <a:txBody>
                    <a:bodyPr/>
                    <a:lstStyle/>
                    <a:p>
                      <a:pPr algn="ctr"/>
                      <a:endParaRPr lang="en-GB" sz="47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4300" b="1" dirty="0">
                          <a:latin typeface="Century Gothic" panose="020B0502020202020204" pitchFamily="34" charset="0"/>
                        </a:rPr>
                        <a:t>8</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2800" b="1" dirty="0">
                          <a:latin typeface="Century Gothic" panose="020B0502020202020204" pitchFamily="34" charset="0"/>
                        </a:rPr>
                        <a:t>ten</a:t>
                      </a:r>
                      <a:endParaRPr lang="en-GB" sz="47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2800" b="1" dirty="0">
                          <a:latin typeface="Century Gothic" panose="020B0502020202020204" pitchFamily="34" charset="0"/>
                        </a:rPr>
                        <a:t>twelve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GB" sz="43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4300" b="1" dirty="0">
                          <a:latin typeface="Century Gothic" panose="020B0502020202020204" pitchFamily="34" charset="0"/>
                        </a:rPr>
                        <a:t>16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943593"/>
                  </a:ext>
                </a:extLst>
              </a:tr>
            </a:tbl>
          </a:graphicData>
        </a:graphic>
      </p:graphicFrame>
    </p:spTree>
    <p:extLst>
      <p:ext uri="{BB962C8B-B14F-4D97-AF65-F5344CB8AC3E}">
        <p14:creationId xmlns:p14="http://schemas.microsoft.com/office/powerpoint/2010/main" val="414113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Find your way through the maze by counting backwards through multiples of 2.</a:t>
            </a:r>
          </a:p>
          <a:p>
            <a:pPr algn="ct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7" name="Table 26">
            <a:extLst>
              <a:ext uri="{FF2B5EF4-FFF2-40B4-BE49-F238E27FC236}">
                <a16:creationId xmlns:a16="http://schemas.microsoft.com/office/drawing/2014/main" id="{2BF32B93-657C-4EAA-8C0E-3FFA426B3137}"/>
              </a:ext>
            </a:extLst>
          </p:cNvPr>
          <p:cNvGraphicFramePr>
            <a:graphicFrameLocks noGrp="1"/>
          </p:cNvGraphicFramePr>
          <p:nvPr>
            <p:extLst>
              <p:ext uri="{D42A27DB-BD31-4B8C-83A1-F6EECF244321}">
                <p14:modId xmlns:p14="http://schemas.microsoft.com/office/powerpoint/2010/main" val="2367165879"/>
              </p:ext>
            </p:extLst>
          </p:nvPr>
        </p:nvGraphicFramePr>
        <p:xfrm>
          <a:off x="2534734" y="1810465"/>
          <a:ext cx="4074532" cy="3704120"/>
        </p:xfrm>
        <a:graphic>
          <a:graphicData uri="http://schemas.openxmlformats.org/drawingml/2006/table">
            <a:tbl>
              <a:tblPr firstRow="1" bandRow="1">
                <a:tableStyleId>{5C22544A-7EE6-4342-B048-85BDC9FD1C3A}</a:tableStyleId>
              </a:tblPr>
              <a:tblGrid>
                <a:gridCol w="1018633">
                  <a:extLst>
                    <a:ext uri="{9D8B030D-6E8A-4147-A177-3AD203B41FA5}">
                      <a16:colId xmlns:a16="http://schemas.microsoft.com/office/drawing/2014/main" val="4101323091"/>
                    </a:ext>
                  </a:extLst>
                </a:gridCol>
                <a:gridCol w="1018633">
                  <a:extLst>
                    <a:ext uri="{9D8B030D-6E8A-4147-A177-3AD203B41FA5}">
                      <a16:colId xmlns:a16="http://schemas.microsoft.com/office/drawing/2014/main" val="942512826"/>
                    </a:ext>
                  </a:extLst>
                </a:gridCol>
                <a:gridCol w="1018633">
                  <a:extLst>
                    <a:ext uri="{9D8B030D-6E8A-4147-A177-3AD203B41FA5}">
                      <a16:colId xmlns:a16="http://schemas.microsoft.com/office/drawing/2014/main" val="1679255717"/>
                    </a:ext>
                  </a:extLst>
                </a:gridCol>
                <a:gridCol w="1018633">
                  <a:extLst>
                    <a:ext uri="{9D8B030D-6E8A-4147-A177-3AD203B41FA5}">
                      <a16:colId xmlns:a16="http://schemas.microsoft.com/office/drawing/2014/main" val="3759224289"/>
                    </a:ext>
                  </a:extLst>
                </a:gridCol>
              </a:tblGrid>
              <a:tr h="926030">
                <a:tc>
                  <a:txBody>
                    <a:bodyPr/>
                    <a:lstStyle/>
                    <a:p>
                      <a:pPr algn="ctr"/>
                      <a:r>
                        <a:rPr lang="en-GB" sz="2800" b="1" dirty="0">
                          <a:solidFill>
                            <a:schemeClr val="tx1"/>
                          </a:solidFill>
                          <a:latin typeface="Century Gothic" panose="020B0502020202020204" pitchFamily="34" charset="0"/>
                        </a:rPr>
                        <a:t>82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80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85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80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798837"/>
                  </a:ext>
                </a:extLst>
              </a:tr>
              <a:tr h="926030">
                <a:tc>
                  <a:txBody>
                    <a:bodyPr/>
                    <a:lstStyle/>
                    <a:p>
                      <a:pPr algn="ctr"/>
                      <a:r>
                        <a:rPr lang="en-GB" sz="2800" b="1" dirty="0">
                          <a:solidFill>
                            <a:schemeClr val="tx1"/>
                          </a:solidFill>
                          <a:latin typeface="Century Gothic" panose="020B0502020202020204" pitchFamily="34" charset="0"/>
                        </a:rPr>
                        <a:t>13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78</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100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092366"/>
                  </a:ext>
                </a:extLst>
              </a:tr>
              <a:tr h="926030">
                <a:tc>
                  <a:txBody>
                    <a:bodyPr/>
                    <a:lstStyle/>
                    <a:p>
                      <a:pPr algn="ctr"/>
                      <a:r>
                        <a:rPr lang="en-GB" sz="2800" b="1" dirty="0">
                          <a:solidFill>
                            <a:schemeClr val="tx1"/>
                          </a:solidFill>
                          <a:latin typeface="Century Gothic" panose="020B0502020202020204" pitchFamily="34" charset="0"/>
                        </a:rPr>
                        <a:t>91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6898507"/>
                  </a:ext>
                </a:extLst>
              </a:tr>
              <a:tr h="926030">
                <a:tc>
                  <a:txBody>
                    <a:bodyPr/>
                    <a:lstStyle/>
                    <a:p>
                      <a:pPr algn="ctr"/>
                      <a:r>
                        <a:rPr lang="en-GB" sz="2800" b="1" dirty="0">
                          <a:solidFill>
                            <a:schemeClr val="tx1"/>
                          </a:solidFill>
                          <a:latin typeface="Century Gothic" panose="020B0502020202020204" pitchFamily="34" charset="0"/>
                        </a:rPr>
                        <a:t>33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8376907"/>
                  </a:ext>
                </a:extLst>
              </a:tr>
            </a:tbl>
          </a:graphicData>
        </a:graphic>
      </p:graphicFrame>
      <p:sp>
        <p:nvSpPr>
          <p:cNvPr id="28" name="TextBox 27">
            <a:extLst>
              <a:ext uri="{FF2B5EF4-FFF2-40B4-BE49-F238E27FC236}">
                <a16:creationId xmlns:a16="http://schemas.microsoft.com/office/drawing/2014/main" id="{751DD454-1F09-4D62-AE63-8DE1BCCF2793}"/>
              </a:ext>
            </a:extLst>
          </p:cNvPr>
          <p:cNvSpPr txBox="1"/>
          <p:nvPr/>
        </p:nvSpPr>
        <p:spPr>
          <a:xfrm>
            <a:off x="1421880" y="2067691"/>
            <a:ext cx="832097" cy="369332"/>
          </a:xfrm>
          <a:prstGeom prst="rect">
            <a:avLst/>
          </a:prstGeom>
          <a:noFill/>
        </p:spPr>
        <p:txBody>
          <a:bodyPr wrap="square" rtlCol="0">
            <a:spAutoFit/>
          </a:bodyPr>
          <a:lstStyle/>
          <a:p>
            <a:r>
              <a:rPr lang="en-GB" b="1" dirty="0">
                <a:latin typeface="Century Gothic" panose="020B0502020202020204" pitchFamily="34" charset="0"/>
              </a:rPr>
              <a:t>Start</a:t>
            </a:r>
          </a:p>
        </p:txBody>
      </p:sp>
      <p:cxnSp>
        <p:nvCxnSpPr>
          <p:cNvPr id="29" name="Straight Arrow Connector 28">
            <a:extLst>
              <a:ext uri="{FF2B5EF4-FFF2-40B4-BE49-F238E27FC236}">
                <a16:creationId xmlns:a16="http://schemas.microsoft.com/office/drawing/2014/main" id="{A3E3FDA8-83B1-4BB7-8ABD-E075165AD701}"/>
              </a:ext>
            </a:extLst>
          </p:cNvPr>
          <p:cNvCxnSpPr>
            <a:cxnSpLocks/>
          </p:cNvCxnSpPr>
          <p:nvPr/>
        </p:nvCxnSpPr>
        <p:spPr>
          <a:xfrm>
            <a:off x="2059275" y="2252357"/>
            <a:ext cx="4730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B1753D-BA6A-4E81-BD59-D9218128EC23}"/>
              </a:ext>
            </a:extLst>
          </p:cNvPr>
          <p:cNvSpPr txBox="1"/>
          <p:nvPr/>
        </p:nvSpPr>
        <p:spPr>
          <a:xfrm>
            <a:off x="7025407" y="4871687"/>
            <a:ext cx="1252776" cy="369332"/>
          </a:xfrm>
          <a:prstGeom prst="rect">
            <a:avLst/>
          </a:prstGeom>
          <a:noFill/>
        </p:spPr>
        <p:txBody>
          <a:bodyPr wrap="square" rtlCol="0">
            <a:spAutoFit/>
          </a:bodyPr>
          <a:lstStyle/>
          <a:p>
            <a:r>
              <a:rPr lang="en-GB" b="1" dirty="0">
                <a:latin typeface="Century Gothic" panose="020B0502020202020204" pitchFamily="34" charset="0"/>
              </a:rPr>
              <a:t>Finish</a:t>
            </a:r>
          </a:p>
        </p:txBody>
      </p:sp>
      <p:cxnSp>
        <p:nvCxnSpPr>
          <p:cNvPr id="31" name="Straight Arrow Connector 30">
            <a:extLst>
              <a:ext uri="{FF2B5EF4-FFF2-40B4-BE49-F238E27FC236}">
                <a16:creationId xmlns:a16="http://schemas.microsoft.com/office/drawing/2014/main" id="{C592A023-B0B9-4C1B-A06A-9FEC9ED970F2}"/>
              </a:ext>
            </a:extLst>
          </p:cNvPr>
          <p:cNvCxnSpPr>
            <a:cxnSpLocks/>
          </p:cNvCxnSpPr>
          <p:nvPr/>
        </p:nvCxnSpPr>
        <p:spPr>
          <a:xfrm flipV="1">
            <a:off x="6616335" y="5056353"/>
            <a:ext cx="4730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59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Find your way through the maze by counting backwards through multiples of 2.</a:t>
            </a:r>
          </a:p>
          <a:p>
            <a:pPr algn="ct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9CAC96F3-ACEF-4075-BB33-AB2C5DB5C487}"/>
              </a:ext>
            </a:extLst>
          </p:cNvPr>
          <p:cNvGraphicFramePr>
            <a:graphicFrameLocks noGrp="1"/>
          </p:cNvGraphicFramePr>
          <p:nvPr/>
        </p:nvGraphicFramePr>
        <p:xfrm>
          <a:off x="2534734" y="1810465"/>
          <a:ext cx="4074532" cy="3704120"/>
        </p:xfrm>
        <a:graphic>
          <a:graphicData uri="http://schemas.openxmlformats.org/drawingml/2006/table">
            <a:tbl>
              <a:tblPr firstRow="1" bandRow="1">
                <a:tableStyleId>{5C22544A-7EE6-4342-B048-85BDC9FD1C3A}</a:tableStyleId>
              </a:tblPr>
              <a:tblGrid>
                <a:gridCol w="1018633">
                  <a:extLst>
                    <a:ext uri="{9D8B030D-6E8A-4147-A177-3AD203B41FA5}">
                      <a16:colId xmlns:a16="http://schemas.microsoft.com/office/drawing/2014/main" val="4101323091"/>
                    </a:ext>
                  </a:extLst>
                </a:gridCol>
                <a:gridCol w="1018633">
                  <a:extLst>
                    <a:ext uri="{9D8B030D-6E8A-4147-A177-3AD203B41FA5}">
                      <a16:colId xmlns:a16="http://schemas.microsoft.com/office/drawing/2014/main" val="942512826"/>
                    </a:ext>
                  </a:extLst>
                </a:gridCol>
                <a:gridCol w="1018633">
                  <a:extLst>
                    <a:ext uri="{9D8B030D-6E8A-4147-A177-3AD203B41FA5}">
                      <a16:colId xmlns:a16="http://schemas.microsoft.com/office/drawing/2014/main" val="1679255717"/>
                    </a:ext>
                  </a:extLst>
                </a:gridCol>
                <a:gridCol w="1018633">
                  <a:extLst>
                    <a:ext uri="{9D8B030D-6E8A-4147-A177-3AD203B41FA5}">
                      <a16:colId xmlns:a16="http://schemas.microsoft.com/office/drawing/2014/main" val="3759224289"/>
                    </a:ext>
                  </a:extLst>
                </a:gridCol>
              </a:tblGrid>
              <a:tr h="926030">
                <a:tc>
                  <a:txBody>
                    <a:bodyPr/>
                    <a:lstStyle/>
                    <a:p>
                      <a:pPr algn="ctr"/>
                      <a:r>
                        <a:rPr lang="en-GB" sz="2800" b="1" dirty="0">
                          <a:solidFill>
                            <a:srgbClr val="FF0000"/>
                          </a:solidFill>
                          <a:latin typeface="Century Gothic" panose="020B0502020202020204" pitchFamily="34" charset="0"/>
                        </a:rPr>
                        <a:t>82</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80</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85</a:t>
                      </a:r>
                    </a:p>
                  </a:txBody>
                  <a:tcPr marL="0" marR="0" marT="0" marB="0" anchor="ctr">
                    <a:lnL w="19050" cap="flat" cmpd="sng" algn="ctr">
                      <a:solidFill>
                        <a:srgbClr val="FF000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80</a:t>
                      </a:r>
                    </a:p>
                  </a:txBody>
                  <a:tcPr marL="0" marR="0" marT="0" marB="0"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7798837"/>
                  </a:ext>
                </a:extLst>
              </a:tr>
              <a:tr h="926030">
                <a:tc>
                  <a:txBody>
                    <a:bodyPr/>
                    <a:lstStyle/>
                    <a:p>
                      <a:pPr algn="ctr"/>
                      <a:r>
                        <a:rPr lang="en-GB" sz="2800" b="1" dirty="0">
                          <a:solidFill>
                            <a:schemeClr val="bg1">
                              <a:lumMod val="65000"/>
                            </a:schemeClr>
                          </a:solidFill>
                          <a:latin typeface="Century Gothic" panose="020B0502020202020204" pitchFamily="34" charset="0"/>
                        </a:rPr>
                        <a:t>13</a:t>
                      </a:r>
                    </a:p>
                  </a:txBody>
                  <a:tcPr marL="0" marR="0" marT="0" marB="0" anchor="ctr">
                    <a:lnL w="19050" cap="flat" cmpd="sng" algn="ctr">
                      <a:solidFill>
                        <a:schemeClr val="bg1">
                          <a:lumMod val="65000"/>
                        </a:schemeClr>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78</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21</a:t>
                      </a:r>
                    </a:p>
                  </a:txBody>
                  <a:tcPr marL="0" marR="0" marT="0" marB="0" anchor="ctr">
                    <a:lnL w="19050" cap="flat" cmpd="sng" algn="ctr">
                      <a:solidFill>
                        <a:srgbClr val="FF000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100</a:t>
                      </a:r>
                    </a:p>
                  </a:txBody>
                  <a:tcPr marL="0" marR="0" marT="0" marB="0"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3092366"/>
                  </a:ext>
                </a:extLst>
              </a:tr>
              <a:tr h="926030">
                <a:tc>
                  <a:txBody>
                    <a:bodyPr/>
                    <a:lstStyle/>
                    <a:p>
                      <a:pPr algn="ctr"/>
                      <a:r>
                        <a:rPr lang="en-GB" sz="2800" b="1" dirty="0">
                          <a:solidFill>
                            <a:schemeClr val="bg1">
                              <a:lumMod val="65000"/>
                            </a:schemeClr>
                          </a:solidFill>
                          <a:latin typeface="Century Gothic" panose="020B0502020202020204" pitchFamily="34" charset="0"/>
                        </a:rPr>
                        <a:t>91</a:t>
                      </a:r>
                    </a:p>
                  </a:txBody>
                  <a:tcPr marL="0" marR="0" marT="0" marB="0" anchor="ctr">
                    <a:lnL w="19050" cap="flat" cmpd="sng" algn="ctr">
                      <a:solidFill>
                        <a:schemeClr val="bg1">
                          <a:lumMod val="65000"/>
                        </a:schemeClr>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76</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25</a:t>
                      </a:r>
                    </a:p>
                  </a:txBody>
                  <a:tcPr marL="0" marR="0" marT="0" marB="0" anchor="ctr">
                    <a:lnL w="19050" cap="flat" cmpd="sng" algn="ctr">
                      <a:solidFill>
                        <a:srgbClr val="FF000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11</a:t>
                      </a:r>
                    </a:p>
                  </a:txBody>
                  <a:tcPr marL="0" marR="0" marT="0" marB="0"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946898507"/>
                  </a:ext>
                </a:extLst>
              </a:tr>
              <a:tr h="926030">
                <a:tc>
                  <a:txBody>
                    <a:bodyPr/>
                    <a:lstStyle/>
                    <a:p>
                      <a:pPr algn="ctr"/>
                      <a:r>
                        <a:rPr lang="en-GB" sz="2800" b="1" dirty="0">
                          <a:solidFill>
                            <a:schemeClr val="bg1">
                              <a:lumMod val="65000"/>
                            </a:schemeClr>
                          </a:solidFill>
                          <a:latin typeface="Century Gothic" panose="020B0502020202020204" pitchFamily="34" charset="0"/>
                        </a:rPr>
                        <a:t>33</a:t>
                      </a:r>
                    </a:p>
                  </a:txBody>
                  <a:tcPr marL="0" marR="0" marT="0" marB="0" anchor="ctr">
                    <a:lnL w="19050" cap="flat" cmpd="sng" algn="ctr">
                      <a:solidFill>
                        <a:schemeClr val="bg1">
                          <a:lumMod val="65000"/>
                        </a:schemeClr>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74</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72</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70</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2308376907"/>
                  </a:ext>
                </a:extLst>
              </a:tr>
            </a:tbl>
          </a:graphicData>
        </a:graphic>
      </p:graphicFrame>
      <p:sp>
        <p:nvSpPr>
          <p:cNvPr id="12" name="TextBox 11">
            <a:extLst>
              <a:ext uri="{FF2B5EF4-FFF2-40B4-BE49-F238E27FC236}">
                <a16:creationId xmlns:a16="http://schemas.microsoft.com/office/drawing/2014/main" id="{BEC05371-7E29-47EE-8732-B9540EACC991}"/>
              </a:ext>
            </a:extLst>
          </p:cNvPr>
          <p:cNvSpPr txBox="1"/>
          <p:nvPr/>
        </p:nvSpPr>
        <p:spPr>
          <a:xfrm>
            <a:off x="1421880" y="2067691"/>
            <a:ext cx="832097" cy="369332"/>
          </a:xfrm>
          <a:prstGeom prst="rect">
            <a:avLst/>
          </a:prstGeom>
          <a:noFill/>
        </p:spPr>
        <p:txBody>
          <a:bodyPr wrap="square" rtlCol="0">
            <a:spAutoFit/>
          </a:bodyPr>
          <a:lstStyle/>
          <a:p>
            <a:r>
              <a:rPr lang="en-GB" b="1" dirty="0">
                <a:latin typeface="Century Gothic" panose="020B0502020202020204" pitchFamily="34" charset="0"/>
              </a:rPr>
              <a:t>Start</a:t>
            </a:r>
          </a:p>
        </p:txBody>
      </p:sp>
      <p:cxnSp>
        <p:nvCxnSpPr>
          <p:cNvPr id="13" name="Straight Arrow Connector 12">
            <a:extLst>
              <a:ext uri="{FF2B5EF4-FFF2-40B4-BE49-F238E27FC236}">
                <a16:creationId xmlns:a16="http://schemas.microsoft.com/office/drawing/2014/main" id="{E2866E04-122D-4704-92E7-D40AE63A1609}"/>
              </a:ext>
            </a:extLst>
          </p:cNvPr>
          <p:cNvCxnSpPr>
            <a:cxnSpLocks/>
          </p:cNvCxnSpPr>
          <p:nvPr/>
        </p:nvCxnSpPr>
        <p:spPr>
          <a:xfrm>
            <a:off x="2059275" y="2252357"/>
            <a:ext cx="4730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7108B4-7AD4-48E1-9792-EEF5F7601383}"/>
              </a:ext>
            </a:extLst>
          </p:cNvPr>
          <p:cNvSpPr txBox="1"/>
          <p:nvPr/>
        </p:nvSpPr>
        <p:spPr>
          <a:xfrm>
            <a:off x="7025407" y="4871687"/>
            <a:ext cx="1252776" cy="369332"/>
          </a:xfrm>
          <a:prstGeom prst="rect">
            <a:avLst/>
          </a:prstGeom>
          <a:noFill/>
        </p:spPr>
        <p:txBody>
          <a:bodyPr wrap="square" rtlCol="0">
            <a:spAutoFit/>
          </a:bodyPr>
          <a:lstStyle/>
          <a:p>
            <a:r>
              <a:rPr lang="en-GB" b="1" dirty="0">
                <a:latin typeface="Century Gothic" panose="020B0502020202020204" pitchFamily="34" charset="0"/>
              </a:rPr>
              <a:t>Finish</a:t>
            </a:r>
          </a:p>
        </p:txBody>
      </p:sp>
      <p:cxnSp>
        <p:nvCxnSpPr>
          <p:cNvPr id="15" name="Straight Arrow Connector 14">
            <a:extLst>
              <a:ext uri="{FF2B5EF4-FFF2-40B4-BE49-F238E27FC236}">
                <a16:creationId xmlns:a16="http://schemas.microsoft.com/office/drawing/2014/main" id="{84B0956C-3A94-453C-A0A8-A573FEDD1751}"/>
              </a:ext>
            </a:extLst>
          </p:cNvPr>
          <p:cNvCxnSpPr>
            <a:cxnSpLocks/>
          </p:cNvCxnSpPr>
          <p:nvPr/>
        </p:nvCxnSpPr>
        <p:spPr>
          <a:xfrm flipV="1">
            <a:off x="6616335" y="5056353"/>
            <a:ext cx="4730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39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27BBB68B-96DB-4166-91F4-2F37564AEA6F}"/>
              </a:ext>
            </a:extLst>
          </p:cNvPr>
          <p:cNvPicPr>
            <a:picLocks noChangeAspect="1"/>
          </p:cNvPicPr>
          <p:nvPr/>
        </p:nvPicPr>
        <p:blipFill>
          <a:blip r:embed="rId4"/>
          <a:stretch>
            <a:fillRect/>
          </a:stretch>
        </p:blipFill>
        <p:spPr>
          <a:xfrm>
            <a:off x="115438" y="135430"/>
            <a:ext cx="8913124" cy="6322100"/>
          </a:xfrm>
          <a:prstGeom prst="rect">
            <a:avLst/>
          </a:prstGeom>
        </p:spPr>
      </p:pic>
      <p:sp>
        <p:nvSpPr>
          <p:cNvPr id="12" name="Rectangle 11">
            <a:extLst>
              <a:ext uri="{FF2B5EF4-FFF2-40B4-BE49-F238E27FC236}">
                <a16:creationId xmlns:a16="http://schemas.microsoft.com/office/drawing/2014/main" id="{81230F50-3F18-4168-817A-B17C5D4491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Zara is counting backwards in 10s.</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she correct? Prove it.</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C5129C29-99E5-4C9F-B8B8-AD85CF7961CC}"/>
              </a:ext>
            </a:extLst>
          </p:cNvPr>
          <p:cNvSpPr/>
          <p:nvPr/>
        </p:nvSpPr>
        <p:spPr>
          <a:xfrm>
            <a:off x="2892926" y="1787857"/>
            <a:ext cx="4981831" cy="1296537"/>
          </a:xfrm>
          <a:prstGeom prst="wedgeRoundRectCallout">
            <a:avLst>
              <a:gd name="adj1" fmla="val -55031"/>
              <a:gd name="adj2" fmla="val 9827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en-GB" sz="2400" b="1" dirty="0">
                <a:solidFill>
                  <a:schemeClr val="tx1"/>
                </a:solidFill>
                <a:latin typeface="Century Gothic" panose="020B0502020202020204" pitchFamily="34" charset="0"/>
                <a:cs typeface="Calibri" panose="020F0502020204030204" pitchFamily="34" charset="0"/>
              </a:rPr>
              <a:t>If I start at 43, I will say 3.</a:t>
            </a: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0774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27BBB68B-96DB-4166-91F4-2F37564AEA6F}"/>
              </a:ext>
            </a:extLst>
          </p:cNvPr>
          <p:cNvPicPr>
            <a:picLocks noChangeAspect="1"/>
          </p:cNvPicPr>
          <p:nvPr/>
        </p:nvPicPr>
        <p:blipFill>
          <a:blip r:embed="rId4"/>
          <a:stretch>
            <a:fillRect/>
          </a:stretch>
        </p:blipFill>
        <p:spPr>
          <a:xfrm>
            <a:off x="115438" y="135430"/>
            <a:ext cx="8913124" cy="6322100"/>
          </a:xfrm>
          <a:prstGeom prst="rect">
            <a:avLst/>
          </a:prstGeom>
        </p:spPr>
      </p:pic>
      <p:sp>
        <p:nvSpPr>
          <p:cNvPr id="12" name="Rectangle 11">
            <a:extLst>
              <a:ext uri="{FF2B5EF4-FFF2-40B4-BE49-F238E27FC236}">
                <a16:creationId xmlns:a16="http://schemas.microsoft.com/office/drawing/2014/main" id="{81230F50-3F18-4168-817A-B17C5D4491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Zara is counting backwards in 10s.</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she correct? Prove it.</a:t>
            </a:r>
          </a:p>
          <a:p>
            <a:pPr algn="ctr"/>
            <a:r>
              <a:rPr lang="en-GB" sz="2000" b="1" dirty="0">
                <a:solidFill>
                  <a:schemeClr val="tx1"/>
                </a:solidFill>
                <a:latin typeface="Century Gothic" panose="020B0502020202020204" pitchFamily="34" charset="0"/>
              </a:rPr>
              <a:t>She is correct because…</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C5129C29-99E5-4C9F-B8B8-AD85CF7961CC}"/>
              </a:ext>
            </a:extLst>
          </p:cNvPr>
          <p:cNvSpPr/>
          <p:nvPr/>
        </p:nvSpPr>
        <p:spPr>
          <a:xfrm>
            <a:off x="2892926" y="1787857"/>
            <a:ext cx="4981831" cy="1296537"/>
          </a:xfrm>
          <a:prstGeom prst="wedgeRoundRectCallout">
            <a:avLst>
              <a:gd name="adj1" fmla="val -55031"/>
              <a:gd name="adj2" fmla="val 9827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en-GB" sz="2400" b="1" dirty="0">
                <a:solidFill>
                  <a:schemeClr val="tx1"/>
                </a:solidFill>
                <a:latin typeface="Century Gothic" panose="020B0502020202020204" pitchFamily="34" charset="0"/>
                <a:cs typeface="Calibri" panose="020F0502020204030204" pitchFamily="34" charset="0"/>
              </a:rPr>
              <a:t>If I start at 43, I will say 3.</a:t>
            </a: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7127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27BBB68B-96DB-4166-91F4-2F37564AEA6F}"/>
              </a:ext>
            </a:extLst>
          </p:cNvPr>
          <p:cNvPicPr>
            <a:picLocks noChangeAspect="1"/>
          </p:cNvPicPr>
          <p:nvPr/>
        </p:nvPicPr>
        <p:blipFill>
          <a:blip r:embed="rId4"/>
          <a:stretch>
            <a:fillRect/>
          </a:stretch>
        </p:blipFill>
        <p:spPr>
          <a:xfrm>
            <a:off x="115438" y="135430"/>
            <a:ext cx="8913124" cy="6322100"/>
          </a:xfrm>
          <a:prstGeom prst="rect">
            <a:avLst/>
          </a:prstGeom>
        </p:spPr>
      </p:pic>
      <p:sp>
        <p:nvSpPr>
          <p:cNvPr id="12" name="Rectangle 11">
            <a:extLst>
              <a:ext uri="{FF2B5EF4-FFF2-40B4-BE49-F238E27FC236}">
                <a16:creationId xmlns:a16="http://schemas.microsoft.com/office/drawing/2014/main" id="{81230F50-3F18-4168-817A-B17C5D4491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Zara is counting backwards in 10s.</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she correct? Prove it.</a:t>
            </a:r>
          </a:p>
          <a:p>
            <a:pPr algn="ctr"/>
            <a:r>
              <a:rPr lang="en-GB" sz="2000" b="1" dirty="0">
                <a:solidFill>
                  <a:srgbClr val="FF0000"/>
                </a:solidFill>
                <a:latin typeface="Century Gothic" panose="020B0502020202020204" pitchFamily="34" charset="0"/>
              </a:rPr>
              <a:t>She is correct because 43 – 10 – 10 – 10 – 10 = 3</a:t>
            </a:r>
          </a:p>
          <a:p>
            <a:pPr lvl="0" algn="ctr"/>
            <a:endParaRPr lang="en-GB" sz="2000" b="1" u="sng"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C5129C29-99E5-4C9F-B8B8-AD85CF7961CC}"/>
              </a:ext>
            </a:extLst>
          </p:cNvPr>
          <p:cNvSpPr/>
          <p:nvPr/>
        </p:nvSpPr>
        <p:spPr>
          <a:xfrm>
            <a:off x="2892926" y="1787857"/>
            <a:ext cx="4981831" cy="1296537"/>
          </a:xfrm>
          <a:prstGeom prst="wedgeRoundRectCallout">
            <a:avLst>
              <a:gd name="adj1" fmla="val -55031"/>
              <a:gd name="adj2" fmla="val 9827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en-GB" sz="2400" b="1" dirty="0">
                <a:solidFill>
                  <a:schemeClr val="tx1"/>
                </a:solidFill>
                <a:latin typeface="Century Gothic" panose="020B0502020202020204" pitchFamily="34" charset="0"/>
                <a:cs typeface="Calibri" panose="020F0502020204030204" pitchFamily="34" charset="0"/>
              </a:rPr>
              <a:t>If I start at 43, I will say 3.</a:t>
            </a: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9022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BCFEE585-6891-407E-B152-27DF4C2F1130}"/>
              </a:ext>
            </a:extLst>
          </p:cNvPr>
          <p:cNvPicPr>
            <a:picLocks noChangeAspect="1"/>
          </p:cNvPicPr>
          <p:nvPr/>
        </p:nvPicPr>
        <p:blipFill>
          <a:blip r:embed="rId4"/>
          <a:stretch>
            <a:fillRect/>
          </a:stretch>
        </p:blipFill>
        <p:spPr>
          <a:xfrm>
            <a:off x="115438" y="135430"/>
            <a:ext cx="8913124" cy="6322100"/>
          </a:xfrm>
          <a:prstGeom prst="rect">
            <a:avLst/>
          </a:prstGeom>
        </p:spPr>
      </p:pic>
      <p:sp>
        <p:nvSpPr>
          <p:cNvPr id="11" name="Rectangle 10">
            <a:extLst>
              <a:ext uri="{FF2B5EF4-FFF2-40B4-BE49-F238E27FC236}">
                <a16:creationId xmlns:a16="http://schemas.microsoft.com/office/drawing/2014/main" id="{07A72E66-6D42-402F-87C1-13E476604E8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Rohan says the following numbers: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number will he say next? Explain how you know.</a:t>
            </a:r>
            <a:endParaRPr lang="en-GB" sz="16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176DDF44-59D0-4FAD-8091-E380A197108B}"/>
              </a:ext>
            </a:extLst>
          </p:cNvPr>
          <p:cNvSpPr/>
          <p:nvPr/>
        </p:nvSpPr>
        <p:spPr>
          <a:xfrm>
            <a:off x="665151" y="1783545"/>
            <a:ext cx="7365666" cy="1081169"/>
          </a:xfrm>
          <a:prstGeom prst="wedgeRoundRectCallout">
            <a:avLst>
              <a:gd name="adj1" fmla="val -491"/>
              <a:gd name="adj2" fmla="val 13785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b="1" dirty="0">
              <a:solidFill>
                <a:schemeClr val="tx1"/>
              </a:solidFill>
              <a:latin typeface="Century Gothic" panose="020B0502020202020204" pitchFamily="34" charset="0"/>
            </a:endParaRPr>
          </a:p>
          <a:p>
            <a:pPr algn="ctr">
              <a:spcAft>
                <a:spcPts val="0"/>
              </a:spcAft>
            </a:pPr>
            <a:r>
              <a:rPr lang="en-GB" sz="2400" b="1" dirty="0">
                <a:solidFill>
                  <a:schemeClr val="tx1"/>
                </a:solidFill>
                <a:latin typeface="Century Gothic" panose="020B0502020202020204" pitchFamily="34" charset="0"/>
                <a:ea typeface="Calibri" panose="020F0502020204030204" pitchFamily="34" charset="0"/>
                <a:cs typeface="Calibri" panose="020F0502020204030204" pitchFamily="34" charset="0"/>
              </a:rPr>
              <a:t>45, 50, fifty-five, 60, 65, seventy</a:t>
            </a:r>
          </a:p>
          <a:p>
            <a:pPr algn="ctr"/>
            <a:endParaRPr lang="en-GB"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4818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Place Value – Count in 2s, 5s, 10s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a:defRPr/>
            </a:pPr>
            <a:r>
              <a:rPr lang="en-GB" sz="1200" b="1" dirty="0">
                <a:solidFill>
                  <a:schemeClr val="tx1"/>
                </a:solidFill>
                <a:latin typeface="Century Gothic" panose="020B0502020202020204" pitchFamily="34" charset="0"/>
              </a:rPr>
              <a:t>Mathematics Year 2: (2N1)</a:t>
            </a:r>
            <a:r>
              <a:rPr lang="en-GB" sz="1200" b="1" dirty="0">
                <a:latin typeface="Century Gothic" panose="020B0502020202020204" pitchFamily="34" charset="0"/>
              </a:rPr>
              <a:t> </a:t>
            </a:r>
            <a:r>
              <a:rPr lang="en-GB" sz="1200" b="1" dirty="0">
                <a:latin typeface="Century Gothic" panose="020B0502020202020204" pitchFamily="34" charset="0"/>
                <a:hlinkClick r:id="rId4"/>
              </a:rPr>
              <a:t>Count in steps of 2, 3 and 5, from 0, and in tens from any number, forward or backward</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Place Value</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49539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BCFEE585-6891-407E-B152-27DF4C2F1130}"/>
              </a:ext>
            </a:extLst>
          </p:cNvPr>
          <p:cNvPicPr>
            <a:picLocks noChangeAspect="1"/>
          </p:cNvPicPr>
          <p:nvPr/>
        </p:nvPicPr>
        <p:blipFill>
          <a:blip r:embed="rId4"/>
          <a:stretch>
            <a:fillRect/>
          </a:stretch>
        </p:blipFill>
        <p:spPr>
          <a:xfrm>
            <a:off x="115438" y="135430"/>
            <a:ext cx="8913124" cy="6322100"/>
          </a:xfrm>
          <a:prstGeom prst="rect">
            <a:avLst/>
          </a:prstGeom>
        </p:spPr>
      </p:pic>
      <p:sp>
        <p:nvSpPr>
          <p:cNvPr id="11" name="Rectangle 10">
            <a:extLst>
              <a:ext uri="{FF2B5EF4-FFF2-40B4-BE49-F238E27FC236}">
                <a16:creationId xmlns:a16="http://schemas.microsoft.com/office/drawing/2014/main" id="{07A72E66-6D42-402F-87C1-13E476604E8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Rohan says the following numbers: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number will he say next? Explain how you know.</a:t>
            </a:r>
            <a:endParaRPr lang="en-GB" sz="16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will say 75 because…</a:t>
            </a:r>
            <a:endParaRPr lang="en-GB" sz="16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176DDF44-59D0-4FAD-8091-E380A197108B}"/>
              </a:ext>
            </a:extLst>
          </p:cNvPr>
          <p:cNvSpPr/>
          <p:nvPr/>
        </p:nvSpPr>
        <p:spPr>
          <a:xfrm>
            <a:off x="665151" y="1783545"/>
            <a:ext cx="7365666" cy="1081169"/>
          </a:xfrm>
          <a:prstGeom prst="wedgeRoundRectCallout">
            <a:avLst>
              <a:gd name="adj1" fmla="val -491"/>
              <a:gd name="adj2" fmla="val 13785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b="1" dirty="0">
              <a:solidFill>
                <a:schemeClr val="tx1"/>
              </a:solidFill>
              <a:latin typeface="Century Gothic" panose="020B0502020202020204" pitchFamily="34" charset="0"/>
            </a:endParaRPr>
          </a:p>
          <a:p>
            <a:pPr algn="ctr">
              <a:spcAft>
                <a:spcPts val="0"/>
              </a:spcAft>
            </a:pPr>
            <a:r>
              <a:rPr lang="en-GB" sz="2400" b="1" dirty="0">
                <a:solidFill>
                  <a:schemeClr val="tx1"/>
                </a:solidFill>
                <a:latin typeface="Century Gothic" panose="020B0502020202020204" pitchFamily="34" charset="0"/>
                <a:ea typeface="Calibri" panose="020F0502020204030204" pitchFamily="34" charset="0"/>
                <a:cs typeface="Calibri" panose="020F0502020204030204" pitchFamily="34" charset="0"/>
              </a:rPr>
              <a:t>45, 50, fifty-five, 60, 65, seventy</a:t>
            </a:r>
          </a:p>
          <a:p>
            <a:pPr algn="ctr"/>
            <a:endParaRPr lang="en-GB"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3381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BCFEE585-6891-407E-B152-27DF4C2F1130}"/>
              </a:ext>
            </a:extLst>
          </p:cNvPr>
          <p:cNvPicPr>
            <a:picLocks noChangeAspect="1"/>
          </p:cNvPicPr>
          <p:nvPr/>
        </p:nvPicPr>
        <p:blipFill>
          <a:blip r:embed="rId4"/>
          <a:stretch>
            <a:fillRect/>
          </a:stretch>
        </p:blipFill>
        <p:spPr>
          <a:xfrm>
            <a:off x="115438" y="135430"/>
            <a:ext cx="8913124" cy="6322100"/>
          </a:xfrm>
          <a:prstGeom prst="rect">
            <a:avLst/>
          </a:prstGeom>
        </p:spPr>
      </p:pic>
      <p:sp>
        <p:nvSpPr>
          <p:cNvPr id="11" name="Rectangle 10">
            <a:extLst>
              <a:ext uri="{FF2B5EF4-FFF2-40B4-BE49-F238E27FC236}">
                <a16:creationId xmlns:a16="http://schemas.microsoft.com/office/drawing/2014/main" id="{07A72E66-6D42-402F-87C1-13E476604E8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Rohan says the following numbers: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number will he say next? Explain how you know.</a:t>
            </a:r>
            <a:endParaRPr lang="en-GB" sz="16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He will say 75 because he is counting forwards in 5s.</a:t>
            </a:r>
            <a:endParaRPr lang="en-GB" sz="16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176DDF44-59D0-4FAD-8091-E380A197108B}"/>
              </a:ext>
            </a:extLst>
          </p:cNvPr>
          <p:cNvSpPr/>
          <p:nvPr/>
        </p:nvSpPr>
        <p:spPr>
          <a:xfrm>
            <a:off x="665151" y="1783545"/>
            <a:ext cx="7365666" cy="1081169"/>
          </a:xfrm>
          <a:prstGeom prst="wedgeRoundRectCallout">
            <a:avLst>
              <a:gd name="adj1" fmla="val -491"/>
              <a:gd name="adj2" fmla="val 13785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b="1" dirty="0">
              <a:solidFill>
                <a:schemeClr val="tx1"/>
              </a:solidFill>
              <a:latin typeface="Century Gothic" panose="020B0502020202020204" pitchFamily="34" charset="0"/>
            </a:endParaRPr>
          </a:p>
          <a:p>
            <a:pPr algn="ctr">
              <a:spcAft>
                <a:spcPts val="0"/>
              </a:spcAft>
            </a:pPr>
            <a:r>
              <a:rPr lang="en-GB" sz="2400" b="1" dirty="0">
                <a:solidFill>
                  <a:schemeClr val="tx1"/>
                </a:solidFill>
                <a:latin typeface="Century Gothic" panose="020B0502020202020204" pitchFamily="34" charset="0"/>
                <a:ea typeface="Calibri" panose="020F0502020204030204" pitchFamily="34" charset="0"/>
                <a:cs typeface="Calibri" panose="020F0502020204030204" pitchFamily="34" charset="0"/>
              </a:rPr>
              <a:t>45, 50, fifty-five, 60, 65, seventy</a:t>
            </a:r>
          </a:p>
          <a:p>
            <a:pPr algn="ctr"/>
            <a:endParaRPr lang="en-GB"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9357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Autumn Block 1 – Place Value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9: Count in 2s, 5s, 10s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These numbers are counting up in ascending order.</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26D1F31-A2AC-4A40-AB37-BE9BD4AFF52D}"/>
              </a:ext>
            </a:extLst>
          </p:cNvPr>
          <p:cNvGraphicFramePr>
            <a:graphicFrameLocks noGrp="1"/>
          </p:cNvGraphicFramePr>
          <p:nvPr>
            <p:extLst>
              <p:ext uri="{D42A27DB-BD31-4B8C-83A1-F6EECF244321}">
                <p14:modId xmlns:p14="http://schemas.microsoft.com/office/powerpoint/2010/main" val="4180314458"/>
              </p:ext>
            </p:extLst>
          </p:nvPr>
        </p:nvGraphicFramePr>
        <p:xfrm>
          <a:off x="395397" y="2003849"/>
          <a:ext cx="8353206" cy="2211548"/>
        </p:xfrm>
        <a:graphic>
          <a:graphicData uri="http://schemas.openxmlformats.org/drawingml/2006/table">
            <a:tbl>
              <a:tblPr firstRow="1" bandRow="1">
                <a:tableStyleId>{5C22544A-7EE6-4342-B048-85BDC9FD1C3A}</a:tableStyleId>
              </a:tblPr>
              <a:tblGrid>
                <a:gridCol w="928134">
                  <a:extLst>
                    <a:ext uri="{9D8B030D-6E8A-4147-A177-3AD203B41FA5}">
                      <a16:colId xmlns:a16="http://schemas.microsoft.com/office/drawing/2014/main" val="4068626950"/>
                    </a:ext>
                  </a:extLst>
                </a:gridCol>
                <a:gridCol w="928134">
                  <a:extLst>
                    <a:ext uri="{9D8B030D-6E8A-4147-A177-3AD203B41FA5}">
                      <a16:colId xmlns:a16="http://schemas.microsoft.com/office/drawing/2014/main" val="3005898673"/>
                    </a:ext>
                  </a:extLst>
                </a:gridCol>
                <a:gridCol w="928134">
                  <a:extLst>
                    <a:ext uri="{9D8B030D-6E8A-4147-A177-3AD203B41FA5}">
                      <a16:colId xmlns:a16="http://schemas.microsoft.com/office/drawing/2014/main" val="2759689638"/>
                    </a:ext>
                  </a:extLst>
                </a:gridCol>
                <a:gridCol w="928134">
                  <a:extLst>
                    <a:ext uri="{9D8B030D-6E8A-4147-A177-3AD203B41FA5}">
                      <a16:colId xmlns:a16="http://schemas.microsoft.com/office/drawing/2014/main" val="3968193679"/>
                    </a:ext>
                  </a:extLst>
                </a:gridCol>
                <a:gridCol w="928134">
                  <a:extLst>
                    <a:ext uri="{9D8B030D-6E8A-4147-A177-3AD203B41FA5}">
                      <a16:colId xmlns:a16="http://schemas.microsoft.com/office/drawing/2014/main" val="3910066424"/>
                    </a:ext>
                  </a:extLst>
                </a:gridCol>
                <a:gridCol w="928134">
                  <a:extLst>
                    <a:ext uri="{9D8B030D-6E8A-4147-A177-3AD203B41FA5}">
                      <a16:colId xmlns:a16="http://schemas.microsoft.com/office/drawing/2014/main" val="1567875960"/>
                    </a:ext>
                  </a:extLst>
                </a:gridCol>
                <a:gridCol w="928134">
                  <a:extLst>
                    <a:ext uri="{9D8B030D-6E8A-4147-A177-3AD203B41FA5}">
                      <a16:colId xmlns:a16="http://schemas.microsoft.com/office/drawing/2014/main" val="3945842526"/>
                    </a:ext>
                  </a:extLst>
                </a:gridCol>
                <a:gridCol w="928134">
                  <a:extLst>
                    <a:ext uri="{9D8B030D-6E8A-4147-A177-3AD203B41FA5}">
                      <a16:colId xmlns:a16="http://schemas.microsoft.com/office/drawing/2014/main" val="37615460"/>
                    </a:ext>
                  </a:extLst>
                </a:gridCol>
                <a:gridCol w="928134">
                  <a:extLst>
                    <a:ext uri="{9D8B030D-6E8A-4147-A177-3AD203B41FA5}">
                      <a16:colId xmlns:a16="http://schemas.microsoft.com/office/drawing/2014/main" val="4246887049"/>
                    </a:ext>
                  </a:extLst>
                </a:gridCol>
              </a:tblGrid>
              <a:tr h="2211548">
                <a:tc>
                  <a:txBody>
                    <a:bodyPr/>
                    <a:lstStyle/>
                    <a:p>
                      <a:pPr algn="ctr"/>
                      <a:r>
                        <a:rPr lang="en-GB" sz="3900" b="1" dirty="0">
                          <a:solidFill>
                            <a:schemeClr val="tx1"/>
                          </a:solidFill>
                          <a:latin typeface="Century Gothic" panose="020B0502020202020204" pitchFamily="34" charset="0"/>
                        </a:rPr>
                        <a:t>58</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51</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45</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39</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35</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30</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27</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18</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3</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4156612"/>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These numbers are counting up in ascending order.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a:t>
            </a:r>
          </a:p>
          <a:p>
            <a:pPr algn="ctr"/>
            <a:r>
              <a:rPr lang="en-GB" sz="2000" b="1" dirty="0">
                <a:solidFill>
                  <a:srgbClr val="FF0000"/>
                </a:solidFill>
                <a:latin typeface="Century Gothic" panose="020B0502020202020204" pitchFamily="34" charset="0"/>
              </a:rPr>
              <a:t>The numbers are getting smaller and are in descending order.</a:t>
            </a: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26D1F31-A2AC-4A40-AB37-BE9BD4AFF52D}"/>
              </a:ext>
            </a:extLst>
          </p:cNvPr>
          <p:cNvGraphicFramePr>
            <a:graphicFrameLocks noGrp="1"/>
          </p:cNvGraphicFramePr>
          <p:nvPr/>
        </p:nvGraphicFramePr>
        <p:xfrm>
          <a:off x="395397" y="2003849"/>
          <a:ext cx="8353206" cy="2211548"/>
        </p:xfrm>
        <a:graphic>
          <a:graphicData uri="http://schemas.openxmlformats.org/drawingml/2006/table">
            <a:tbl>
              <a:tblPr firstRow="1" bandRow="1">
                <a:tableStyleId>{5C22544A-7EE6-4342-B048-85BDC9FD1C3A}</a:tableStyleId>
              </a:tblPr>
              <a:tblGrid>
                <a:gridCol w="928134">
                  <a:extLst>
                    <a:ext uri="{9D8B030D-6E8A-4147-A177-3AD203B41FA5}">
                      <a16:colId xmlns:a16="http://schemas.microsoft.com/office/drawing/2014/main" val="4068626950"/>
                    </a:ext>
                  </a:extLst>
                </a:gridCol>
                <a:gridCol w="928134">
                  <a:extLst>
                    <a:ext uri="{9D8B030D-6E8A-4147-A177-3AD203B41FA5}">
                      <a16:colId xmlns:a16="http://schemas.microsoft.com/office/drawing/2014/main" val="3005898673"/>
                    </a:ext>
                  </a:extLst>
                </a:gridCol>
                <a:gridCol w="928134">
                  <a:extLst>
                    <a:ext uri="{9D8B030D-6E8A-4147-A177-3AD203B41FA5}">
                      <a16:colId xmlns:a16="http://schemas.microsoft.com/office/drawing/2014/main" val="2759689638"/>
                    </a:ext>
                  </a:extLst>
                </a:gridCol>
                <a:gridCol w="928134">
                  <a:extLst>
                    <a:ext uri="{9D8B030D-6E8A-4147-A177-3AD203B41FA5}">
                      <a16:colId xmlns:a16="http://schemas.microsoft.com/office/drawing/2014/main" val="3968193679"/>
                    </a:ext>
                  </a:extLst>
                </a:gridCol>
                <a:gridCol w="928134">
                  <a:extLst>
                    <a:ext uri="{9D8B030D-6E8A-4147-A177-3AD203B41FA5}">
                      <a16:colId xmlns:a16="http://schemas.microsoft.com/office/drawing/2014/main" val="3910066424"/>
                    </a:ext>
                  </a:extLst>
                </a:gridCol>
                <a:gridCol w="928134">
                  <a:extLst>
                    <a:ext uri="{9D8B030D-6E8A-4147-A177-3AD203B41FA5}">
                      <a16:colId xmlns:a16="http://schemas.microsoft.com/office/drawing/2014/main" val="1567875960"/>
                    </a:ext>
                  </a:extLst>
                </a:gridCol>
                <a:gridCol w="928134">
                  <a:extLst>
                    <a:ext uri="{9D8B030D-6E8A-4147-A177-3AD203B41FA5}">
                      <a16:colId xmlns:a16="http://schemas.microsoft.com/office/drawing/2014/main" val="3945842526"/>
                    </a:ext>
                  </a:extLst>
                </a:gridCol>
                <a:gridCol w="928134">
                  <a:extLst>
                    <a:ext uri="{9D8B030D-6E8A-4147-A177-3AD203B41FA5}">
                      <a16:colId xmlns:a16="http://schemas.microsoft.com/office/drawing/2014/main" val="37615460"/>
                    </a:ext>
                  </a:extLst>
                </a:gridCol>
                <a:gridCol w="928134">
                  <a:extLst>
                    <a:ext uri="{9D8B030D-6E8A-4147-A177-3AD203B41FA5}">
                      <a16:colId xmlns:a16="http://schemas.microsoft.com/office/drawing/2014/main" val="4246887049"/>
                    </a:ext>
                  </a:extLst>
                </a:gridCol>
              </a:tblGrid>
              <a:tr h="2211548">
                <a:tc>
                  <a:txBody>
                    <a:bodyPr/>
                    <a:lstStyle/>
                    <a:p>
                      <a:pPr algn="ctr"/>
                      <a:r>
                        <a:rPr lang="en-GB" sz="3900" b="1" dirty="0">
                          <a:solidFill>
                            <a:schemeClr val="tx1"/>
                          </a:solidFill>
                          <a:latin typeface="Century Gothic" panose="020B0502020202020204" pitchFamily="34" charset="0"/>
                        </a:rPr>
                        <a:t>58</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51</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45</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39</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35</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30</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27</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18</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900" b="1" dirty="0">
                          <a:solidFill>
                            <a:schemeClr val="tx1"/>
                          </a:solidFill>
                          <a:latin typeface="Century Gothic" panose="020B0502020202020204" pitchFamily="34" charset="0"/>
                        </a:rPr>
                        <a:t>3</a:t>
                      </a:r>
                    </a:p>
                  </a:txBody>
                  <a:tcPr marL="91441" marR="91441" marT="55321" marB="553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4156612"/>
                  </a:ext>
                </a:extLst>
              </a:tr>
            </a:tbl>
          </a:graphicData>
        </a:graphic>
      </p:graphicFrame>
      <p:cxnSp>
        <p:nvCxnSpPr>
          <p:cNvPr id="9" name="Straight Arrow Connector 8">
            <a:extLst>
              <a:ext uri="{FF2B5EF4-FFF2-40B4-BE49-F238E27FC236}">
                <a16:creationId xmlns:a16="http://schemas.microsoft.com/office/drawing/2014/main" id="{54055458-6387-4EDA-BEF0-AA0BE346A607}"/>
              </a:ext>
            </a:extLst>
          </p:cNvPr>
          <p:cNvCxnSpPr>
            <a:cxnSpLocks/>
          </p:cNvCxnSpPr>
          <p:nvPr/>
        </p:nvCxnSpPr>
        <p:spPr>
          <a:xfrm>
            <a:off x="1345209" y="3911315"/>
            <a:ext cx="645357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455688A2-A2BB-43F4-98EE-230ED9E6C2E2}"/>
              </a:ext>
            </a:extLst>
          </p:cNvPr>
          <p:cNvGraphicFramePr>
            <a:graphicFrameLocks noGrp="1"/>
          </p:cNvGraphicFramePr>
          <p:nvPr>
            <p:extLst>
              <p:ext uri="{D42A27DB-BD31-4B8C-83A1-F6EECF244321}">
                <p14:modId xmlns:p14="http://schemas.microsoft.com/office/powerpoint/2010/main" val="2146976292"/>
              </p:ext>
            </p:extLst>
          </p:nvPr>
        </p:nvGraphicFramePr>
        <p:xfrm>
          <a:off x="438133" y="3420089"/>
          <a:ext cx="8520425" cy="608530"/>
        </p:xfrm>
        <a:graphic>
          <a:graphicData uri="http://schemas.openxmlformats.org/drawingml/2006/table">
            <a:tbl>
              <a:tblPr firstRow="1" bandRow="1">
                <a:tableStyleId>{5940675A-B579-460E-94D1-54222C63F5DA}</a:tableStyleId>
              </a:tblPr>
              <a:tblGrid>
                <a:gridCol w="6976279">
                  <a:extLst>
                    <a:ext uri="{9D8B030D-6E8A-4147-A177-3AD203B41FA5}">
                      <a16:colId xmlns:a16="http://schemas.microsoft.com/office/drawing/2014/main" val="710992409"/>
                    </a:ext>
                  </a:extLst>
                </a:gridCol>
                <a:gridCol w="1544146">
                  <a:extLst>
                    <a:ext uri="{9D8B030D-6E8A-4147-A177-3AD203B41FA5}">
                      <a16:colId xmlns:a16="http://schemas.microsoft.com/office/drawing/2014/main" val="3556965424"/>
                    </a:ext>
                  </a:extLst>
                </a:gridCol>
              </a:tblGrid>
              <a:tr h="608530">
                <a:tc>
                  <a:txBody>
                    <a:bodyPr/>
                    <a:lstStyle/>
                    <a:p>
                      <a:pPr algn="l"/>
                      <a:r>
                        <a:rPr lang="en-GB" sz="2200" b="1" dirty="0">
                          <a:solidFill>
                            <a:srgbClr val="FF0000"/>
                          </a:solidFill>
                          <a:latin typeface="Century Gothic" panose="020B0502020202020204" pitchFamily="34" charset="0"/>
                        </a:rPr>
                        <a:t>largest</a:t>
                      </a:r>
                    </a:p>
                  </a:txBody>
                  <a:tcPr marL="121706" marR="121706" marT="55321" marB="5532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200" b="1" dirty="0">
                          <a:solidFill>
                            <a:srgbClr val="FF0000"/>
                          </a:solidFill>
                          <a:latin typeface="Century Gothic" panose="020B0502020202020204" pitchFamily="34" charset="0"/>
                        </a:rPr>
                        <a:t>smallest</a:t>
                      </a:r>
                    </a:p>
                  </a:txBody>
                  <a:tcPr marL="121706" marR="121706" marT="55321" marB="5532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7717583"/>
                  </a:ext>
                </a:extLst>
              </a:tr>
            </a:tbl>
          </a:graphicData>
        </a:graphic>
      </p:graphicFrame>
    </p:spTree>
    <p:extLst>
      <p:ext uri="{BB962C8B-B14F-4D97-AF65-F5344CB8AC3E}">
        <p14:creationId xmlns:p14="http://schemas.microsoft.com/office/powerpoint/2010/main" val="277058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8" name="Picture 27">
            <a:extLst>
              <a:ext uri="{FF2B5EF4-FFF2-40B4-BE49-F238E27FC236}">
                <a16:creationId xmlns:a16="http://schemas.microsoft.com/office/drawing/2014/main" id="{B8C0E1B3-9306-4DBE-A868-2A990D468D54}"/>
              </a:ext>
            </a:extLst>
          </p:cNvPr>
          <p:cNvPicPr>
            <a:picLocks noChangeAspect="1"/>
          </p:cNvPicPr>
          <p:nvPr/>
        </p:nvPicPr>
        <p:blipFill>
          <a:blip r:embed="rId4"/>
          <a:stretch>
            <a:fillRect/>
          </a:stretch>
        </p:blipFill>
        <p:spPr>
          <a:xfrm>
            <a:off x="115438" y="148682"/>
            <a:ext cx="8913124" cy="6322100"/>
          </a:xfrm>
          <a:prstGeom prst="rect">
            <a:avLst/>
          </a:prstGeom>
        </p:spPr>
      </p:pic>
      <p:sp>
        <p:nvSpPr>
          <p:cNvPr id="30" name="Rectangle 29">
            <a:extLst>
              <a:ext uri="{FF2B5EF4-FFF2-40B4-BE49-F238E27FC236}">
                <a16:creationId xmlns:a16="http://schemas.microsoft.com/office/drawing/2014/main" id="{242033E6-40B9-44CA-89F3-1547EA4FD44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 you would not say if you counted backwards in 10s from 63.</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E225143E-CFF8-4CDC-A383-B7105352730E}"/>
              </a:ext>
            </a:extLst>
          </p:cNvPr>
          <p:cNvGraphicFramePr>
            <a:graphicFrameLocks noGrp="1"/>
          </p:cNvGraphicFramePr>
          <p:nvPr>
            <p:extLst>
              <p:ext uri="{D42A27DB-BD31-4B8C-83A1-F6EECF244321}">
                <p14:modId xmlns:p14="http://schemas.microsoft.com/office/powerpoint/2010/main" val="4031436485"/>
              </p:ext>
            </p:extLst>
          </p:nvPr>
        </p:nvGraphicFramePr>
        <p:xfrm>
          <a:off x="544764" y="1594207"/>
          <a:ext cx="8078269" cy="1709733"/>
        </p:xfrm>
        <a:graphic>
          <a:graphicData uri="http://schemas.openxmlformats.org/drawingml/2006/table">
            <a:tbl>
              <a:tblPr firstRow="1" bandRow="1">
                <a:tableStyleId>{5940675A-B579-460E-94D1-54222C63F5DA}</a:tableStyleId>
              </a:tblPr>
              <a:tblGrid>
                <a:gridCol w="4134276">
                  <a:extLst>
                    <a:ext uri="{9D8B030D-6E8A-4147-A177-3AD203B41FA5}">
                      <a16:colId xmlns:a16="http://schemas.microsoft.com/office/drawing/2014/main" val="3773643026"/>
                    </a:ext>
                  </a:extLst>
                </a:gridCol>
                <a:gridCol w="3943993">
                  <a:extLst>
                    <a:ext uri="{9D8B030D-6E8A-4147-A177-3AD203B41FA5}">
                      <a16:colId xmlns:a16="http://schemas.microsoft.com/office/drawing/2014/main" val="3366284289"/>
                    </a:ext>
                  </a:extLst>
                </a:gridCol>
              </a:tblGrid>
              <a:tr h="500073">
                <a:tc>
                  <a:txBody>
                    <a:bodyPr/>
                    <a:lstStyle/>
                    <a:p>
                      <a:r>
                        <a:rPr lang="en-GB" sz="2100" b="1" dirty="0">
                          <a:solidFill>
                            <a:schemeClr val="tx1"/>
                          </a:solidFill>
                          <a:latin typeface="Century Gothic" panose="020B0502020202020204" pitchFamily="34" charset="0"/>
                        </a:rPr>
                        <a:t>A.</a:t>
                      </a: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100" b="1" dirty="0">
                          <a:solidFill>
                            <a:schemeClr val="tx1"/>
                          </a:solidFill>
                          <a:latin typeface="Century Gothic" panose="020B0502020202020204" pitchFamily="34" charset="0"/>
                        </a:rPr>
                        <a:t>B.</a:t>
                      </a: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637597"/>
                  </a:ext>
                </a:extLst>
              </a:tr>
              <a:tr h="1209660">
                <a:tc>
                  <a:txBody>
                    <a:bodyPr/>
                    <a:lstStyle/>
                    <a:p>
                      <a:endParaRPr lang="en-GB" sz="2100" b="1" dirty="0">
                        <a:solidFill>
                          <a:schemeClr val="tx1"/>
                        </a:solidFill>
                        <a:latin typeface="Century Gothic" panose="020B0502020202020204" pitchFamily="34" charset="0"/>
                      </a:endParaRPr>
                    </a:p>
                    <a:p>
                      <a:endParaRPr lang="en-GB" sz="2100" b="1" dirty="0">
                        <a:solidFill>
                          <a:schemeClr val="tx1"/>
                        </a:solidFill>
                        <a:latin typeface="Century Gothic" panose="020B0502020202020204" pitchFamily="34" charset="0"/>
                      </a:endParaRPr>
                    </a:p>
                    <a:p>
                      <a:endParaRPr lang="en-GB" sz="2100" b="1" dirty="0">
                        <a:solidFill>
                          <a:schemeClr val="tx1"/>
                        </a:solidFill>
                        <a:latin typeface="Century Gothic" panose="020B0502020202020204" pitchFamily="34" charset="0"/>
                      </a:endParaRP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100" b="1" dirty="0">
                        <a:solidFill>
                          <a:schemeClr val="tx1"/>
                        </a:solidFill>
                        <a:latin typeface="Century Gothic" panose="020B0502020202020204" pitchFamily="34" charset="0"/>
                      </a:endParaRPr>
                    </a:p>
                  </a:txBody>
                  <a:tcPr marL="237172" marR="23717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9180317"/>
                  </a:ext>
                </a:extLst>
              </a:tr>
            </a:tbl>
          </a:graphicData>
        </a:graphic>
      </p:graphicFrame>
      <p:graphicFrame>
        <p:nvGraphicFramePr>
          <p:cNvPr id="32" name="Table 31">
            <a:extLst>
              <a:ext uri="{FF2B5EF4-FFF2-40B4-BE49-F238E27FC236}">
                <a16:creationId xmlns:a16="http://schemas.microsoft.com/office/drawing/2014/main" id="{87E24B1E-E894-41CB-90C6-2F1B2C2B66BB}"/>
              </a:ext>
            </a:extLst>
          </p:cNvPr>
          <p:cNvGraphicFramePr>
            <a:graphicFrameLocks noGrp="1"/>
          </p:cNvGraphicFramePr>
          <p:nvPr>
            <p:extLst>
              <p:ext uri="{D42A27DB-BD31-4B8C-83A1-F6EECF244321}">
                <p14:modId xmlns:p14="http://schemas.microsoft.com/office/powerpoint/2010/main" val="905742196"/>
              </p:ext>
            </p:extLst>
          </p:nvPr>
        </p:nvGraphicFramePr>
        <p:xfrm>
          <a:off x="544764" y="3912609"/>
          <a:ext cx="7989387" cy="1843714"/>
        </p:xfrm>
        <a:graphic>
          <a:graphicData uri="http://schemas.openxmlformats.org/drawingml/2006/table">
            <a:tbl>
              <a:tblPr firstRow="1" bandRow="1">
                <a:tableStyleId>{5940675A-B579-460E-94D1-54222C63F5DA}</a:tableStyleId>
              </a:tblPr>
              <a:tblGrid>
                <a:gridCol w="2663129">
                  <a:extLst>
                    <a:ext uri="{9D8B030D-6E8A-4147-A177-3AD203B41FA5}">
                      <a16:colId xmlns:a16="http://schemas.microsoft.com/office/drawing/2014/main" val="3773643026"/>
                    </a:ext>
                  </a:extLst>
                </a:gridCol>
                <a:gridCol w="2663129">
                  <a:extLst>
                    <a:ext uri="{9D8B030D-6E8A-4147-A177-3AD203B41FA5}">
                      <a16:colId xmlns:a16="http://schemas.microsoft.com/office/drawing/2014/main" val="3366284289"/>
                    </a:ext>
                  </a:extLst>
                </a:gridCol>
                <a:gridCol w="2663129">
                  <a:extLst>
                    <a:ext uri="{9D8B030D-6E8A-4147-A177-3AD203B41FA5}">
                      <a16:colId xmlns:a16="http://schemas.microsoft.com/office/drawing/2014/main" val="3458554176"/>
                    </a:ext>
                  </a:extLst>
                </a:gridCol>
              </a:tblGrid>
              <a:tr h="500937">
                <a:tc>
                  <a:txBody>
                    <a:bodyPr/>
                    <a:lstStyle/>
                    <a:p>
                      <a:r>
                        <a:rPr lang="en-GB" sz="2100" b="1" dirty="0">
                          <a:solidFill>
                            <a:schemeClr val="tx1"/>
                          </a:solidFill>
                          <a:latin typeface="Century Gothic" panose="020B0502020202020204" pitchFamily="34" charset="0"/>
                        </a:rPr>
                        <a:t>C.</a:t>
                      </a: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100" b="1" dirty="0">
                          <a:solidFill>
                            <a:schemeClr val="tx1"/>
                          </a:solidFill>
                          <a:latin typeface="Century Gothic" panose="020B0502020202020204" pitchFamily="34" charset="0"/>
                        </a:rPr>
                        <a:t>D.</a:t>
                      </a: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100" b="1" dirty="0">
                          <a:solidFill>
                            <a:schemeClr val="tx1"/>
                          </a:solidFill>
                          <a:latin typeface="Century Gothic" panose="020B0502020202020204" pitchFamily="34" charset="0"/>
                        </a:rPr>
                        <a:t>E.</a:t>
                      </a: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637597"/>
                  </a:ext>
                </a:extLst>
              </a:tr>
              <a:tr h="1342777">
                <a:tc>
                  <a:txBody>
                    <a:bodyPr/>
                    <a:lstStyle/>
                    <a:p>
                      <a:pPr algn="ctr"/>
                      <a:endParaRPr lang="en-GB" sz="2900" b="1" dirty="0">
                        <a:solidFill>
                          <a:schemeClr val="tx1"/>
                        </a:solidFill>
                        <a:latin typeface="Century Gothic" panose="020B0502020202020204" pitchFamily="34" charset="0"/>
                      </a:endParaRPr>
                    </a:p>
                    <a:p>
                      <a:pPr algn="ctr"/>
                      <a:r>
                        <a:rPr lang="en-GB" sz="2900" b="1" dirty="0">
                          <a:solidFill>
                            <a:schemeClr val="tx1"/>
                          </a:solidFill>
                          <a:latin typeface="Century Gothic" panose="020B0502020202020204" pitchFamily="34" charset="0"/>
                        </a:rPr>
                        <a:t>53</a:t>
                      </a:r>
                    </a:p>
                    <a:p>
                      <a:endParaRPr lang="en-GB" sz="29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solidFill>
                            <a:schemeClr val="tx1"/>
                          </a:solidFill>
                          <a:latin typeface="Century Gothic" panose="020B0502020202020204" pitchFamily="34" charset="0"/>
                        </a:rPr>
                        <a:t>seventy + three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900" b="1"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9180317"/>
                  </a:ext>
                </a:extLst>
              </a:tr>
            </a:tbl>
          </a:graphicData>
        </a:graphic>
      </p:graphicFrame>
    </p:spTree>
    <p:extLst>
      <p:ext uri="{BB962C8B-B14F-4D97-AF65-F5344CB8AC3E}">
        <p14:creationId xmlns:p14="http://schemas.microsoft.com/office/powerpoint/2010/main" val="279397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8" name="Picture 27">
            <a:extLst>
              <a:ext uri="{FF2B5EF4-FFF2-40B4-BE49-F238E27FC236}">
                <a16:creationId xmlns:a16="http://schemas.microsoft.com/office/drawing/2014/main" id="{B8C0E1B3-9306-4DBE-A868-2A990D468D54}"/>
              </a:ext>
            </a:extLst>
          </p:cNvPr>
          <p:cNvPicPr>
            <a:picLocks noChangeAspect="1"/>
          </p:cNvPicPr>
          <p:nvPr/>
        </p:nvPicPr>
        <p:blipFill>
          <a:blip r:embed="rId4"/>
          <a:stretch>
            <a:fillRect/>
          </a:stretch>
        </p:blipFill>
        <p:spPr>
          <a:xfrm>
            <a:off x="115438" y="148682"/>
            <a:ext cx="8913124" cy="6322100"/>
          </a:xfrm>
          <a:prstGeom prst="rect">
            <a:avLst/>
          </a:prstGeom>
        </p:spPr>
      </p:pic>
      <p:sp>
        <p:nvSpPr>
          <p:cNvPr id="30" name="Rectangle 29">
            <a:extLst>
              <a:ext uri="{FF2B5EF4-FFF2-40B4-BE49-F238E27FC236}">
                <a16:creationId xmlns:a16="http://schemas.microsoft.com/office/drawing/2014/main" id="{242033E6-40B9-44CA-89F3-1547EA4FD44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 you would not say if you counted backwards in 10s from 63.</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E225143E-CFF8-4CDC-A383-B7105352730E}"/>
              </a:ext>
            </a:extLst>
          </p:cNvPr>
          <p:cNvGraphicFramePr>
            <a:graphicFrameLocks noGrp="1"/>
          </p:cNvGraphicFramePr>
          <p:nvPr>
            <p:extLst>
              <p:ext uri="{D42A27DB-BD31-4B8C-83A1-F6EECF244321}">
                <p14:modId xmlns:p14="http://schemas.microsoft.com/office/powerpoint/2010/main" val="2843702497"/>
              </p:ext>
            </p:extLst>
          </p:nvPr>
        </p:nvGraphicFramePr>
        <p:xfrm>
          <a:off x="544764" y="1594207"/>
          <a:ext cx="8078269" cy="1709733"/>
        </p:xfrm>
        <a:graphic>
          <a:graphicData uri="http://schemas.openxmlformats.org/drawingml/2006/table">
            <a:tbl>
              <a:tblPr firstRow="1" bandRow="1">
                <a:tableStyleId>{5940675A-B579-460E-94D1-54222C63F5DA}</a:tableStyleId>
              </a:tblPr>
              <a:tblGrid>
                <a:gridCol w="4134276">
                  <a:extLst>
                    <a:ext uri="{9D8B030D-6E8A-4147-A177-3AD203B41FA5}">
                      <a16:colId xmlns:a16="http://schemas.microsoft.com/office/drawing/2014/main" val="3773643026"/>
                    </a:ext>
                  </a:extLst>
                </a:gridCol>
                <a:gridCol w="3943993">
                  <a:extLst>
                    <a:ext uri="{9D8B030D-6E8A-4147-A177-3AD203B41FA5}">
                      <a16:colId xmlns:a16="http://schemas.microsoft.com/office/drawing/2014/main" val="3366284289"/>
                    </a:ext>
                  </a:extLst>
                </a:gridCol>
              </a:tblGrid>
              <a:tr h="500073">
                <a:tc>
                  <a:txBody>
                    <a:bodyPr/>
                    <a:lstStyle/>
                    <a:p>
                      <a:r>
                        <a:rPr lang="en-GB" sz="2100" b="1" dirty="0">
                          <a:solidFill>
                            <a:schemeClr val="bg1">
                              <a:lumMod val="65000"/>
                            </a:schemeClr>
                          </a:solidFill>
                          <a:latin typeface="Century Gothic" panose="020B0502020202020204" pitchFamily="34" charset="0"/>
                        </a:rPr>
                        <a:t>A.</a:t>
                      </a: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100" b="1" dirty="0">
                          <a:solidFill>
                            <a:schemeClr val="bg1">
                              <a:lumMod val="65000"/>
                            </a:schemeClr>
                          </a:solidFill>
                          <a:latin typeface="Century Gothic" panose="020B0502020202020204" pitchFamily="34" charset="0"/>
                        </a:rPr>
                        <a:t>B.</a:t>
                      </a: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637597"/>
                  </a:ext>
                </a:extLst>
              </a:tr>
              <a:tr h="1209660">
                <a:tc>
                  <a:txBody>
                    <a:bodyPr/>
                    <a:lstStyle/>
                    <a:p>
                      <a:endParaRPr lang="en-GB" sz="2100" b="1" dirty="0">
                        <a:solidFill>
                          <a:schemeClr val="tx1"/>
                        </a:solidFill>
                        <a:latin typeface="Century Gothic" panose="020B0502020202020204" pitchFamily="34" charset="0"/>
                      </a:endParaRPr>
                    </a:p>
                    <a:p>
                      <a:endParaRPr lang="en-GB" sz="2100" b="1" dirty="0">
                        <a:solidFill>
                          <a:schemeClr val="tx1"/>
                        </a:solidFill>
                        <a:latin typeface="Century Gothic" panose="020B0502020202020204" pitchFamily="34" charset="0"/>
                      </a:endParaRPr>
                    </a:p>
                    <a:p>
                      <a:endParaRPr lang="en-GB" sz="2100" b="1" dirty="0">
                        <a:solidFill>
                          <a:schemeClr val="tx1"/>
                        </a:solidFill>
                        <a:latin typeface="Century Gothic" panose="020B0502020202020204" pitchFamily="34" charset="0"/>
                      </a:endParaRP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100" b="1" dirty="0">
                        <a:solidFill>
                          <a:schemeClr val="tx1"/>
                        </a:solidFill>
                        <a:latin typeface="Century Gothic" panose="020B0502020202020204" pitchFamily="34" charset="0"/>
                      </a:endParaRPr>
                    </a:p>
                  </a:txBody>
                  <a:tcPr marL="237172" marR="23717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9180317"/>
                  </a:ext>
                </a:extLst>
              </a:tr>
            </a:tbl>
          </a:graphicData>
        </a:graphic>
      </p:graphicFrame>
      <p:graphicFrame>
        <p:nvGraphicFramePr>
          <p:cNvPr id="32" name="Table 31">
            <a:extLst>
              <a:ext uri="{FF2B5EF4-FFF2-40B4-BE49-F238E27FC236}">
                <a16:creationId xmlns:a16="http://schemas.microsoft.com/office/drawing/2014/main" id="{87E24B1E-E894-41CB-90C6-2F1B2C2B66BB}"/>
              </a:ext>
            </a:extLst>
          </p:cNvPr>
          <p:cNvGraphicFramePr>
            <a:graphicFrameLocks noGrp="1"/>
          </p:cNvGraphicFramePr>
          <p:nvPr>
            <p:extLst>
              <p:ext uri="{D42A27DB-BD31-4B8C-83A1-F6EECF244321}">
                <p14:modId xmlns:p14="http://schemas.microsoft.com/office/powerpoint/2010/main" val="1795911462"/>
              </p:ext>
            </p:extLst>
          </p:nvPr>
        </p:nvGraphicFramePr>
        <p:xfrm>
          <a:off x="544764" y="3912609"/>
          <a:ext cx="7989387" cy="1843714"/>
        </p:xfrm>
        <a:graphic>
          <a:graphicData uri="http://schemas.openxmlformats.org/drawingml/2006/table">
            <a:tbl>
              <a:tblPr firstRow="1" bandRow="1">
                <a:tableStyleId>{5940675A-B579-460E-94D1-54222C63F5DA}</a:tableStyleId>
              </a:tblPr>
              <a:tblGrid>
                <a:gridCol w="2663129">
                  <a:extLst>
                    <a:ext uri="{9D8B030D-6E8A-4147-A177-3AD203B41FA5}">
                      <a16:colId xmlns:a16="http://schemas.microsoft.com/office/drawing/2014/main" val="3773643026"/>
                    </a:ext>
                  </a:extLst>
                </a:gridCol>
                <a:gridCol w="2663129">
                  <a:extLst>
                    <a:ext uri="{9D8B030D-6E8A-4147-A177-3AD203B41FA5}">
                      <a16:colId xmlns:a16="http://schemas.microsoft.com/office/drawing/2014/main" val="3366284289"/>
                    </a:ext>
                  </a:extLst>
                </a:gridCol>
                <a:gridCol w="2663129">
                  <a:extLst>
                    <a:ext uri="{9D8B030D-6E8A-4147-A177-3AD203B41FA5}">
                      <a16:colId xmlns:a16="http://schemas.microsoft.com/office/drawing/2014/main" val="3458554176"/>
                    </a:ext>
                  </a:extLst>
                </a:gridCol>
              </a:tblGrid>
              <a:tr h="500937">
                <a:tc>
                  <a:txBody>
                    <a:bodyPr/>
                    <a:lstStyle/>
                    <a:p>
                      <a:r>
                        <a:rPr lang="en-GB" sz="2100" b="1" dirty="0">
                          <a:solidFill>
                            <a:schemeClr val="bg1">
                              <a:lumMod val="65000"/>
                            </a:schemeClr>
                          </a:solidFill>
                          <a:latin typeface="Century Gothic" panose="020B0502020202020204" pitchFamily="34" charset="0"/>
                        </a:rPr>
                        <a:t>C.</a:t>
                      </a: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100" b="1" dirty="0">
                          <a:solidFill>
                            <a:srgbClr val="FF0000"/>
                          </a:solidFill>
                          <a:latin typeface="Century Gothic" panose="020B0502020202020204" pitchFamily="34" charset="0"/>
                        </a:rPr>
                        <a:t>D.</a:t>
                      </a: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100" b="1" dirty="0">
                          <a:solidFill>
                            <a:schemeClr val="bg1">
                              <a:lumMod val="65000"/>
                            </a:schemeClr>
                          </a:solidFill>
                          <a:latin typeface="Century Gothic" panose="020B0502020202020204" pitchFamily="34" charset="0"/>
                        </a:rPr>
                        <a:t>E.</a:t>
                      </a:r>
                    </a:p>
                  </a:txBody>
                  <a:tcPr marL="237172" marR="23717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637597"/>
                  </a:ext>
                </a:extLst>
              </a:tr>
              <a:tr h="1342777">
                <a:tc>
                  <a:txBody>
                    <a:bodyPr/>
                    <a:lstStyle/>
                    <a:p>
                      <a:pPr algn="ctr"/>
                      <a:endParaRPr lang="en-GB" sz="2900" b="1" dirty="0">
                        <a:solidFill>
                          <a:schemeClr val="tx1"/>
                        </a:solidFill>
                        <a:latin typeface="Century Gothic" panose="020B0502020202020204" pitchFamily="34" charset="0"/>
                      </a:endParaRPr>
                    </a:p>
                    <a:p>
                      <a:pPr algn="ctr"/>
                      <a:r>
                        <a:rPr lang="en-GB" sz="2900" b="1" dirty="0">
                          <a:solidFill>
                            <a:schemeClr val="tx1"/>
                          </a:solidFill>
                          <a:latin typeface="Century Gothic" panose="020B0502020202020204" pitchFamily="34" charset="0"/>
                        </a:rPr>
                        <a:t>53</a:t>
                      </a:r>
                    </a:p>
                    <a:p>
                      <a:endParaRPr lang="en-GB" sz="29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solidFill>
                            <a:srgbClr val="FF0000"/>
                          </a:solidFill>
                          <a:latin typeface="Century Gothic" panose="020B0502020202020204" pitchFamily="34" charset="0"/>
                        </a:rPr>
                        <a:t>seventy + three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900" b="1"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9180317"/>
                  </a:ext>
                </a:extLst>
              </a:tr>
            </a:tbl>
          </a:graphicData>
        </a:graphic>
      </p:graphicFrame>
      <p:sp>
        <p:nvSpPr>
          <p:cNvPr id="9" name="Oval 8">
            <a:extLst>
              <a:ext uri="{FF2B5EF4-FFF2-40B4-BE49-F238E27FC236}">
                <a16:creationId xmlns:a16="http://schemas.microsoft.com/office/drawing/2014/main" id="{823AF616-7600-4300-AF07-C3F039F06C96}"/>
              </a:ext>
            </a:extLst>
          </p:cNvPr>
          <p:cNvSpPr/>
          <p:nvPr/>
        </p:nvSpPr>
        <p:spPr>
          <a:xfrm>
            <a:off x="2988517" y="3630135"/>
            <a:ext cx="2901922" cy="2538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009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ea typeface="Calibri" panose="020F0502020204030204" pitchFamily="34" charset="0"/>
                <a:cs typeface="Calibri" panose="020F0502020204030204" pitchFamily="34" charset="0"/>
              </a:rPr>
              <a:t>True or false? This sequence of numbers increases by 2 each time.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1600" b="1" dirty="0">
              <a:solidFill>
                <a:schemeClr val="tx1"/>
              </a:solidFill>
              <a:latin typeface="Century Gothic" panose="020B0502020202020204" pitchFamily="34" charset="0"/>
            </a:endParaRPr>
          </a:p>
          <a:p>
            <a:pPr lvl="0" algn="ctr" defTabSz="685800">
              <a:defRPr/>
            </a:pPr>
            <a:endParaRPr lang="en-GB" sz="1600" b="1" dirty="0">
              <a:solidFill>
                <a:schemeClr val="tx1"/>
              </a:solidFill>
              <a:latin typeface="Century Gothic" panose="020B0502020202020204" pitchFamily="34" charset="0"/>
            </a:endParaRPr>
          </a:p>
          <a:p>
            <a:pPr lvl="0" algn="ctr" defTabSz="685800">
              <a:defRPr/>
            </a:pPr>
            <a:endParaRPr lang="en-GB" sz="1600" b="1" dirty="0">
              <a:solidFill>
                <a:schemeClr val="tx1"/>
              </a:solidFill>
              <a:latin typeface="Century Gothic" panose="020B0502020202020204" pitchFamily="34" charset="0"/>
            </a:endParaRPr>
          </a:p>
          <a:p>
            <a:pPr lvl="0" algn="ctr" defTabSz="685800">
              <a:defRPr/>
            </a:pPr>
            <a:endParaRPr lang="en-GB" sz="1600" b="1" dirty="0">
              <a:solidFill>
                <a:schemeClr val="tx1"/>
              </a:solidFill>
              <a:latin typeface="Century Gothic" panose="020B0502020202020204" pitchFamily="34" charset="0"/>
            </a:endParaRPr>
          </a:p>
          <a:p>
            <a:pPr lvl="0" algn="ctr" defTabSz="685800">
              <a:defRPr/>
            </a:pPr>
            <a:r>
              <a:rPr lang="en-GB" sz="5400" b="1" dirty="0">
                <a:solidFill>
                  <a:schemeClr val="tx1"/>
                </a:solidFill>
                <a:latin typeface="Century Gothic" panose="020B0502020202020204" pitchFamily="34" charset="0"/>
              </a:rPr>
              <a:t>32, 34, 36, 38, 40</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404850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ea typeface="Calibri" panose="020F0502020204030204" pitchFamily="34" charset="0"/>
                <a:cs typeface="Calibri" panose="020F0502020204030204" pitchFamily="34" charset="0"/>
              </a:rPr>
              <a:t>True or false? This sequence of numbers increases by 2 each time.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1600" b="1" dirty="0">
              <a:solidFill>
                <a:schemeClr val="tx1"/>
              </a:solidFill>
              <a:latin typeface="Century Gothic" panose="020B0502020202020204" pitchFamily="34" charset="0"/>
            </a:endParaRPr>
          </a:p>
          <a:p>
            <a:pPr lvl="0" algn="ctr" defTabSz="685800">
              <a:defRPr/>
            </a:pPr>
            <a:endParaRPr lang="en-GB" sz="1600" b="1" dirty="0">
              <a:solidFill>
                <a:schemeClr val="tx1"/>
              </a:solidFill>
              <a:latin typeface="Century Gothic" panose="020B0502020202020204" pitchFamily="34" charset="0"/>
            </a:endParaRPr>
          </a:p>
          <a:p>
            <a:pPr lvl="0" algn="ctr" defTabSz="685800">
              <a:defRPr/>
            </a:pPr>
            <a:endParaRPr lang="en-GB" sz="1600" b="1" dirty="0">
              <a:solidFill>
                <a:schemeClr val="tx1"/>
              </a:solidFill>
              <a:latin typeface="Century Gothic" panose="020B0502020202020204" pitchFamily="34" charset="0"/>
            </a:endParaRPr>
          </a:p>
          <a:p>
            <a:pPr lvl="0" algn="ctr" defTabSz="685800">
              <a:defRPr/>
            </a:pPr>
            <a:endParaRPr lang="en-GB" sz="1600" b="1" dirty="0">
              <a:solidFill>
                <a:schemeClr val="tx1"/>
              </a:solidFill>
              <a:latin typeface="Century Gothic" panose="020B0502020202020204" pitchFamily="34" charset="0"/>
            </a:endParaRPr>
          </a:p>
          <a:p>
            <a:pPr lvl="0" algn="ctr" defTabSz="685800">
              <a:defRPr/>
            </a:pPr>
            <a:r>
              <a:rPr lang="en-GB" sz="5400" b="1" dirty="0">
                <a:solidFill>
                  <a:srgbClr val="FF0000"/>
                </a:solidFill>
                <a:latin typeface="Century Gothic" panose="020B0502020202020204" pitchFamily="34" charset="0"/>
              </a:rPr>
              <a:t>32, 34, 36, 38, 40</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True</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09757658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A4926A-DC65-4BDB-AFF7-249513C10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5c7a0828-c5e4-45f8-a074-18a8fdc88ec6"/>
    <ds:schemaRef ds:uri="http://schemas.microsoft.com/office/infopath/2007/PartnerControls"/>
    <ds:schemaRef ds:uri="http://purl.org/dc/dcmitype/"/>
    <ds:schemaRef ds:uri="http://schemas.microsoft.com/office/2006/metadata/propertie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86144f90-c7b6-48d0-aae5-f5e9e48cc3df"/>
  </ds:schemaRefs>
</ds:datastoreItem>
</file>

<file path=docProps/app.xml><?xml version="1.0" encoding="utf-8"?>
<Properties xmlns="http://schemas.openxmlformats.org/officeDocument/2006/extended-properties" xmlns:vt="http://schemas.openxmlformats.org/officeDocument/2006/docPropsVTypes">
  <Template>Office Theme</Template>
  <TotalTime>21</TotalTime>
  <Words>819</Words>
  <Application>Microsoft Office PowerPoint</Application>
  <PresentationFormat>On-screen Show (4:3)</PresentationFormat>
  <Paragraphs>405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Vanessa Brown</cp:lastModifiedBy>
  <cp:revision>46</cp:revision>
  <dcterms:created xsi:type="dcterms:W3CDTF">2018-03-17T10:08:43Z</dcterms:created>
  <dcterms:modified xsi:type="dcterms:W3CDTF">2020-10-18T13:50:45Z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2048">
    <vt:lpwstr>186</vt:lpwstr>
  </property>
</Properties>
</file>