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256" r:id="rId5"/>
  </p:sldIdLst>
  <p:sldSz cx="10691813" cy="7559675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BDC3CA6-E077-4CC3-878A-9682BE1F68C0}" v="3" dt="2020-05-01T15:44:30.689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5" d="100"/>
          <a:sy n="65" d="100"/>
        </p:scale>
        <p:origin x="124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i Aldridge" userId="77aafed4-63e6-4afd-b539-4bbf4fcc2bfe" providerId="ADAL" clId="{1BDC3CA6-E077-4CC3-878A-9682BE1F68C0}"/>
    <pc:docChg chg="custSel modSld">
      <pc:chgData name="Abi Aldridge" userId="77aafed4-63e6-4afd-b539-4bbf4fcc2bfe" providerId="ADAL" clId="{1BDC3CA6-E077-4CC3-878A-9682BE1F68C0}" dt="2020-05-01T15:44:37.246" v="42" actId="20577"/>
      <pc:docMkLst>
        <pc:docMk/>
      </pc:docMkLst>
      <pc:sldChg chg="addSp delSp modSp">
        <pc:chgData name="Abi Aldridge" userId="77aafed4-63e6-4afd-b539-4bbf4fcc2bfe" providerId="ADAL" clId="{1BDC3CA6-E077-4CC3-878A-9682BE1F68C0}" dt="2020-05-01T15:44:37.246" v="42" actId="20577"/>
        <pc:sldMkLst>
          <pc:docMk/>
          <pc:sldMk cId="2177547583" sldId="256"/>
        </pc:sldMkLst>
        <pc:spChg chg="add mod">
          <ac:chgData name="Abi Aldridge" userId="77aafed4-63e6-4afd-b539-4bbf4fcc2bfe" providerId="ADAL" clId="{1BDC3CA6-E077-4CC3-878A-9682BE1F68C0}" dt="2020-05-01T15:44:28.552" v="28" actId="207"/>
          <ac:spMkLst>
            <pc:docMk/>
            <pc:sldMk cId="2177547583" sldId="256"/>
            <ac:spMk id="2" creationId="{BB9A41EC-898B-4768-B04F-86F78E3BE40E}"/>
          </ac:spMkLst>
        </pc:spChg>
        <pc:spChg chg="add mod">
          <ac:chgData name="Abi Aldridge" userId="77aafed4-63e6-4afd-b539-4bbf4fcc2bfe" providerId="ADAL" clId="{1BDC3CA6-E077-4CC3-878A-9682BE1F68C0}" dt="2020-05-01T15:44:37.246" v="42" actId="20577"/>
          <ac:spMkLst>
            <pc:docMk/>
            <pc:sldMk cId="2177547583" sldId="256"/>
            <ac:spMk id="3" creationId="{3B5853DA-94A5-4761-B908-4C3EE2EF7C03}"/>
          </ac:spMkLst>
        </pc:spChg>
        <pc:spChg chg="del">
          <ac:chgData name="Abi Aldridge" userId="77aafed4-63e6-4afd-b539-4bbf4fcc2bfe" providerId="ADAL" clId="{1BDC3CA6-E077-4CC3-878A-9682BE1F68C0}" dt="2020-05-01T15:41:58.212" v="0" actId="478"/>
          <ac:spMkLst>
            <pc:docMk/>
            <pc:sldMk cId="2177547583" sldId="256"/>
            <ac:spMk id="3" creationId="{A303D320-519D-4731-BC7D-FAACA2FB97BA}"/>
          </ac:spMkLst>
        </pc:spChg>
        <pc:spChg chg="del">
          <ac:chgData name="Abi Aldridge" userId="77aafed4-63e6-4afd-b539-4bbf4fcc2bfe" providerId="ADAL" clId="{1BDC3CA6-E077-4CC3-878A-9682BE1F68C0}" dt="2020-05-01T15:42:03.118" v="2" actId="478"/>
          <ac:spMkLst>
            <pc:docMk/>
            <pc:sldMk cId="2177547583" sldId="256"/>
            <ac:spMk id="4" creationId="{6EF114BD-AAE1-4A4F-B1B1-1D5C8623459D}"/>
          </ac:spMkLst>
        </pc:spChg>
        <pc:spChg chg="add del mod">
          <ac:chgData name="Abi Aldridge" userId="77aafed4-63e6-4afd-b539-4bbf4fcc2bfe" providerId="ADAL" clId="{1BDC3CA6-E077-4CC3-878A-9682BE1F68C0}" dt="2020-05-01T15:42:01.488" v="1" actId="478"/>
          <ac:spMkLst>
            <pc:docMk/>
            <pc:sldMk cId="2177547583" sldId="256"/>
            <ac:spMk id="6" creationId="{38F6D10F-4EBE-4FBD-9AD0-5CCF6DE1EFA7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806006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32978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38017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95623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87021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56011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9136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044049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884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2867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21696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D89A3-64F1-4C7F-84EB-5A534485A96B}" type="datetimeFigureOut">
              <a:rPr lang="en-GB" smtClean="0"/>
              <a:t>01/05/2020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858724-F161-49BE-875E-2803964674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6910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BB9A41EC-898B-4768-B04F-86F78E3BE40E}"/>
              </a:ext>
            </a:extLst>
          </p:cNvPr>
          <p:cNvSpPr txBox="1"/>
          <p:nvPr/>
        </p:nvSpPr>
        <p:spPr>
          <a:xfrm>
            <a:off x="2521974" y="3883076"/>
            <a:ext cx="5766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 dirty="0">
                <a:solidFill>
                  <a:schemeClr val="bg2">
                    <a:lumMod val="25000"/>
                  </a:schemeClr>
                </a:solidFill>
              </a:rPr>
              <a:t>INSERT NAME HERE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3B5853DA-94A5-4761-B908-4C3EE2EF7C03}"/>
              </a:ext>
            </a:extLst>
          </p:cNvPr>
          <p:cNvSpPr txBox="1"/>
          <p:nvPr/>
        </p:nvSpPr>
        <p:spPr>
          <a:xfrm>
            <a:off x="2521974" y="5348083"/>
            <a:ext cx="576662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3200">
                <a:solidFill>
                  <a:schemeClr val="bg2">
                    <a:lumMod val="25000"/>
                  </a:schemeClr>
                </a:solidFill>
              </a:rPr>
              <a:t>INSERT REASON HERE</a:t>
            </a:r>
            <a:endParaRPr lang="en-GB" sz="3200" dirty="0">
              <a:solidFill>
                <a:schemeClr val="bg2">
                  <a:lumMod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77547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080129EB68D2449DE85B6A2200A5EF" ma:contentTypeVersion="12" ma:contentTypeDescription="Create a new document." ma:contentTypeScope="" ma:versionID="4f286a323017aa3cf3383db64a59aaaa">
  <xsd:schema xmlns:xsd="http://www.w3.org/2001/XMLSchema" xmlns:xs="http://www.w3.org/2001/XMLSchema" xmlns:p="http://schemas.microsoft.com/office/2006/metadata/properties" xmlns:ns2="83c4092f-eea2-41d9-bff2-cbd71d45f0bd" xmlns:ns3="86a3a657-475a-4d97-afab-6abe163c788b" targetNamespace="http://schemas.microsoft.com/office/2006/metadata/properties" ma:root="true" ma:fieldsID="6c8d6b34631ba0230f5141d50f12c91f" ns2:_="" ns3:_="">
    <xsd:import namespace="83c4092f-eea2-41d9-bff2-cbd71d45f0bd"/>
    <xsd:import namespace="86a3a657-475a-4d97-afab-6abe163c788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c4092f-eea2-41d9-bff2-cbd71d45f0bd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a3a657-475a-4d97-afab-6abe163c788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3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4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5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D2952E5-9AF8-45D6-9B22-10DFA26D5E9B}">
  <ds:schemaRefs>
    <ds:schemaRef ds:uri="http://schemas.microsoft.com/sharepoint/v3"/>
    <ds:schemaRef ds:uri="http://schemas.microsoft.com/office/2006/metadata/properties"/>
    <ds:schemaRef ds:uri="http://schemas.openxmlformats.org/package/2006/metadata/core-properties"/>
    <ds:schemaRef ds:uri="http://schemas.microsoft.com/office/2006/documentManagement/types"/>
    <ds:schemaRef ds:uri="c08b032f-9e00-415d-9c15-e247b3ec09db"/>
    <ds:schemaRef ds:uri="http://purl.org/dc/elements/1.1/"/>
    <ds:schemaRef ds:uri="http://purl.org/dc/terms/"/>
    <ds:schemaRef ds:uri="http://purl.org/dc/dcmitype/"/>
    <ds:schemaRef ds:uri="http://www.w3.org/XML/1998/namespace"/>
    <ds:schemaRef ds:uri="http://schemas.microsoft.com/office/infopath/2007/PartnerControls"/>
    <ds:schemaRef ds:uri="a7637a19-367a-4688-a577-98d1b2f5287e"/>
  </ds:schemaRefs>
</ds:datastoreItem>
</file>

<file path=customXml/itemProps2.xml><?xml version="1.0" encoding="utf-8"?>
<ds:datastoreItem xmlns:ds="http://schemas.openxmlformats.org/officeDocument/2006/customXml" ds:itemID="{ED11AC68-177F-4412-9346-388BAF21603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6B5F022-8D5C-4341-8E97-AC27DC8CCB49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6</Words>
  <Application>Microsoft Office PowerPoint</Application>
  <PresentationFormat>Custom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Abi Aldridge</dc:creator>
  <cp:lastModifiedBy>Abi Aldridge</cp:lastModifiedBy>
  <cp:revision>1</cp:revision>
  <dcterms:created xsi:type="dcterms:W3CDTF">2020-05-01T15:39:39Z</dcterms:created>
  <dcterms:modified xsi:type="dcterms:W3CDTF">2020-05-01T15:44:39Z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0x0101000C080129EB68D2449DE85B6A2200A5EF</vt:lpwstr>
  </property>
</Properties>
</file>