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13" r:id="rId6"/>
    <p:sldId id="366" r:id="rId7"/>
    <p:sldId id="430" r:id="rId8"/>
    <p:sldId id="431" r:id="rId9"/>
    <p:sldId id="360" r:id="rId10"/>
    <p:sldId id="419" r:id="rId11"/>
    <p:sldId id="414" r:id="rId12"/>
    <p:sldId id="420" r:id="rId13"/>
    <p:sldId id="415" r:id="rId14"/>
    <p:sldId id="421" r:id="rId15"/>
    <p:sldId id="416" r:id="rId16"/>
    <p:sldId id="427" r:id="rId17"/>
    <p:sldId id="355" r:id="rId18"/>
    <p:sldId id="423" r:id="rId19"/>
    <p:sldId id="432" r:id="rId20"/>
    <p:sldId id="433" r:id="rId21"/>
    <p:sldId id="314" r:id="rId22"/>
    <p:sldId id="428" r:id="rId23"/>
    <p:sldId id="42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93BD4-FE68-4E80-9F74-1CEB6DF3368C}" v="57" dt="2019-07-03T09:49:15.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88" d="100"/>
          <a:sy n="88" d="100"/>
        </p:scale>
        <p:origin x="12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4F6AEBD-0744-4276-B1F7-2B6F3F56A3BD}"/>
  </pc:docChgLst>
  <pc:docChgLst>
    <pc:chgData name="Kyle Tidswell-Brown" userId="3518c4a0-5c99-4880-b127-cb60ccf11a39" providerId="ADAL" clId="{78093BD4-FE68-4E80-9F74-1CEB6DF3368C}"/>
    <pc:docChg chg="undo custSel addSld delSld modSld">
      <pc:chgData name="Kyle Tidswell-Brown" userId="3518c4a0-5c99-4880-b127-cb60ccf11a39" providerId="ADAL" clId="{78093BD4-FE68-4E80-9F74-1CEB6DF3368C}" dt="2019-07-03T09:49:15.187" v="439"/>
      <pc:docMkLst>
        <pc:docMk/>
      </pc:docMkLst>
      <pc:sldChg chg="modSp">
        <pc:chgData name="Kyle Tidswell-Brown" userId="3518c4a0-5c99-4880-b127-cb60ccf11a39" providerId="ADAL" clId="{78093BD4-FE68-4E80-9F74-1CEB6DF3368C}" dt="2019-07-01T14:06:13.867" v="1" actId="732"/>
        <pc:sldMkLst>
          <pc:docMk/>
          <pc:sldMk cId="2637481266" sldId="256"/>
        </pc:sldMkLst>
        <pc:picChg chg="mod modCrop">
          <ac:chgData name="Kyle Tidswell-Brown" userId="3518c4a0-5c99-4880-b127-cb60ccf11a39" providerId="ADAL" clId="{78093BD4-FE68-4E80-9F74-1CEB6DF3368C}" dt="2019-07-01T14:06:13.867" v="1" actId="732"/>
          <ac:picMkLst>
            <pc:docMk/>
            <pc:sldMk cId="2637481266" sldId="256"/>
            <ac:picMk id="9" creationId="{BE10E778-FB36-475C-BE47-58C3ADAC705E}"/>
          </ac:picMkLst>
        </pc:picChg>
      </pc:sldChg>
      <pc:sldChg chg="modSp">
        <pc:chgData name="Kyle Tidswell-Brown" userId="3518c4a0-5c99-4880-b127-cb60ccf11a39" providerId="ADAL" clId="{78093BD4-FE68-4E80-9F74-1CEB6DF3368C}" dt="2019-07-03T09:26:43.260" v="357" actId="20577"/>
        <pc:sldMkLst>
          <pc:docMk/>
          <pc:sldMk cId="636014570" sldId="314"/>
        </pc:sldMkLst>
        <pc:spChg chg="mod">
          <ac:chgData name="Kyle Tidswell-Brown" userId="3518c4a0-5c99-4880-b127-cb60ccf11a39" providerId="ADAL" clId="{78093BD4-FE68-4E80-9F74-1CEB6DF3368C}" dt="2019-07-03T09:26:43.260" v="357" actId="20577"/>
          <ac:spMkLst>
            <pc:docMk/>
            <pc:sldMk cId="636014570" sldId="314"/>
            <ac:spMk id="19" creationId="{5252A847-DE45-4FA3-A1F8-EEBEB845FF8E}"/>
          </ac:spMkLst>
        </pc:spChg>
        <pc:graphicFrameChg chg="mod">
          <ac:chgData name="Kyle Tidswell-Brown" userId="3518c4a0-5c99-4880-b127-cb60ccf11a39" providerId="ADAL" clId="{78093BD4-FE68-4E80-9F74-1CEB6DF3368C}" dt="2019-07-03T09:26:07.658" v="340" actId="12788"/>
          <ac:graphicFrameMkLst>
            <pc:docMk/>
            <pc:sldMk cId="636014570" sldId="314"/>
            <ac:graphicFrameMk id="6" creationId="{F4F6C628-6CDE-45D9-864A-BD28636B5007}"/>
          </ac:graphicFrameMkLst>
        </pc:graphicFrameChg>
      </pc:sldChg>
      <pc:sldChg chg="modSp">
        <pc:chgData name="Kyle Tidswell-Brown" userId="3518c4a0-5c99-4880-b127-cb60ccf11a39" providerId="ADAL" clId="{78093BD4-FE68-4E80-9F74-1CEB6DF3368C}" dt="2019-07-02T11:02:05.958" v="220" actId="1036"/>
        <pc:sldMkLst>
          <pc:docMk/>
          <pc:sldMk cId="1071900124" sldId="355"/>
        </pc:sldMkLst>
        <pc:spChg chg="mod">
          <ac:chgData name="Kyle Tidswell-Brown" userId="3518c4a0-5c99-4880-b127-cb60ccf11a39" providerId="ADAL" clId="{78093BD4-FE68-4E80-9F74-1CEB6DF3368C}" dt="2019-07-02T11:01:41.253" v="205" actId="403"/>
          <ac:spMkLst>
            <pc:docMk/>
            <pc:sldMk cId="1071900124" sldId="355"/>
            <ac:spMk id="19" creationId="{5252A847-DE45-4FA3-A1F8-EEBEB845FF8E}"/>
          </ac:spMkLst>
        </pc:spChg>
        <pc:grpChg chg="mod">
          <ac:chgData name="Kyle Tidswell-Brown" userId="3518c4a0-5c99-4880-b127-cb60ccf11a39" providerId="ADAL" clId="{78093BD4-FE68-4E80-9F74-1CEB6DF3368C}" dt="2019-07-02T11:02:05.958" v="220" actId="1036"/>
          <ac:grpSpMkLst>
            <pc:docMk/>
            <pc:sldMk cId="1071900124" sldId="355"/>
            <ac:grpSpMk id="6" creationId="{41763097-5CAB-4E72-83BC-8F97F23DF29D}"/>
          </ac:grpSpMkLst>
        </pc:grpChg>
        <pc:graphicFrameChg chg="mod">
          <ac:chgData name="Kyle Tidswell-Brown" userId="3518c4a0-5c99-4880-b127-cb60ccf11a39" providerId="ADAL" clId="{78093BD4-FE68-4E80-9F74-1CEB6DF3368C}" dt="2019-07-02T11:02:05.958" v="220" actId="1036"/>
          <ac:graphicFrameMkLst>
            <pc:docMk/>
            <pc:sldMk cId="1071900124" sldId="355"/>
            <ac:graphicFrameMk id="13" creationId="{60AAF619-D065-459C-AB79-B46AE9361EDB}"/>
          </ac:graphicFrameMkLst>
        </pc:graphicFrameChg>
      </pc:sldChg>
      <pc:sldChg chg="addSp delSp modSp">
        <pc:chgData name="Kyle Tidswell-Brown" userId="3518c4a0-5c99-4880-b127-cb60ccf11a39" providerId="ADAL" clId="{78093BD4-FE68-4E80-9F74-1CEB6DF3368C}" dt="2019-07-02T10:31:09.038" v="173" actId="1038"/>
        <pc:sldMkLst>
          <pc:docMk/>
          <pc:sldMk cId="36917022" sldId="360"/>
        </pc:sldMkLst>
        <pc:spChg chg="add del mod">
          <ac:chgData name="Kyle Tidswell-Brown" userId="3518c4a0-5c99-4880-b127-cb60ccf11a39" providerId="ADAL" clId="{78093BD4-FE68-4E80-9F74-1CEB6DF3368C}" dt="2019-07-02T10:30:25.878" v="66"/>
          <ac:spMkLst>
            <pc:docMk/>
            <pc:sldMk cId="36917022" sldId="360"/>
            <ac:spMk id="2" creationId="{3276291C-92F6-4644-8E6B-16FC3C74F162}"/>
          </ac:spMkLst>
        </pc:spChg>
        <pc:spChg chg="add del mod">
          <ac:chgData name="Kyle Tidswell-Brown" userId="3518c4a0-5c99-4880-b127-cb60ccf11a39" providerId="ADAL" clId="{78093BD4-FE68-4E80-9F74-1CEB6DF3368C}" dt="2019-07-02T10:30:25.878" v="66"/>
          <ac:spMkLst>
            <pc:docMk/>
            <pc:sldMk cId="36917022" sldId="360"/>
            <ac:spMk id="9" creationId="{4B388EE5-71E0-42B8-9D53-4F1199740FB7}"/>
          </ac:spMkLst>
        </pc:spChg>
        <pc:spChg chg="add del mod">
          <ac:chgData name="Kyle Tidswell-Brown" userId="3518c4a0-5c99-4880-b127-cb60ccf11a39" providerId="ADAL" clId="{78093BD4-FE68-4E80-9F74-1CEB6DF3368C}" dt="2019-07-02T10:30:25.878" v="66"/>
          <ac:spMkLst>
            <pc:docMk/>
            <pc:sldMk cId="36917022" sldId="360"/>
            <ac:spMk id="10" creationId="{D03BF42D-4043-4B48-9722-3C744FA1D9E2}"/>
          </ac:spMkLst>
        </pc:spChg>
        <pc:spChg chg="add mod">
          <ac:chgData name="Kyle Tidswell-Brown" userId="3518c4a0-5c99-4880-b127-cb60ccf11a39" providerId="ADAL" clId="{78093BD4-FE68-4E80-9F74-1CEB6DF3368C}" dt="2019-07-02T10:31:09.038" v="173" actId="1038"/>
          <ac:spMkLst>
            <pc:docMk/>
            <pc:sldMk cId="36917022" sldId="360"/>
            <ac:spMk id="11" creationId="{10F5ACF5-FDFD-4EEE-A7C4-F18297B89869}"/>
          </ac:spMkLst>
        </pc:spChg>
        <pc:spChg chg="add mod">
          <ac:chgData name="Kyle Tidswell-Brown" userId="3518c4a0-5c99-4880-b127-cb60ccf11a39" providerId="ADAL" clId="{78093BD4-FE68-4E80-9F74-1CEB6DF3368C}" dt="2019-07-02T10:31:09.038" v="173" actId="1038"/>
          <ac:spMkLst>
            <pc:docMk/>
            <pc:sldMk cId="36917022" sldId="360"/>
            <ac:spMk id="12" creationId="{D4182059-9A11-4EBB-BC84-FE344644E50C}"/>
          </ac:spMkLst>
        </pc:spChg>
        <pc:spChg chg="add mod">
          <ac:chgData name="Kyle Tidswell-Brown" userId="3518c4a0-5c99-4880-b127-cb60ccf11a39" providerId="ADAL" clId="{78093BD4-FE68-4E80-9F74-1CEB6DF3368C}" dt="2019-07-02T10:31:09.038" v="173" actId="1038"/>
          <ac:spMkLst>
            <pc:docMk/>
            <pc:sldMk cId="36917022" sldId="360"/>
            <ac:spMk id="13" creationId="{7774EE69-2335-4554-BEC0-8F2239DEF7EC}"/>
          </ac:spMkLst>
        </pc:spChg>
        <pc:graphicFrameChg chg="mod modGraphic">
          <ac:chgData name="Kyle Tidswell-Brown" userId="3518c4a0-5c99-4880-b127-cb60ccf11a39" providerId="ADAL" clId="{78093BD4-FE68-4E80-9F74-1CEB6DF3368C}" dt="2019-07-02T10:31:09.038" v="173" actId="1038"/>
          <ac:graphicFrameMkLst>
            <pc:docMk/>
            <pc:sldMk cId="36917022" sldId="360"/>
            <ac:graphicFrameMk id="6" creationId="{B2E87A05-EF76-41A8-BB59-347F22D0895A}"/>
          </ac:graphicFrameMkLst>
        </pc:graphicFrameChg>
      </pc:sldChg>
      <pc:sldChg chg="modSp">
        <pc:chgData name="Kyle Tidswell-Brown" userId="3518c4a0-5c99-4880-b127-cb60ccf11a39" providerId="ADAL" clId="{78093BD4-FE68-4E80-9F74-1CEB6DF3368C}" dt="2019-07-03T08:25:36.061" v="225" actId="12788"/>
        <pc:sldMkLst>
          <pc:docMk/>
          <pc:sldMk cId="1669721746" sldId="365"/>
        </pc:sldMkLst>
        <pc:graphicFrameChg chg="mod">
          <ac:chgData name="Kyle Tidswell-Brown" userId="3518c4a0-5c99-4880-b127-cb60ccf11a39" providerId="ADAL" clId="{78093BD4-FE68-4E80-9F74-1CEB6DF3368C}" dt="2019-07-03T08:25:36.061" v="225" actId="12788"/>
          <ac:graphicFrameMkLst>
            <pc:docMk/>
            <pc:sldMk cId="1669721746" sldId="365"/>
            <ac:graphicFrameMk id="6" creationId="{5590A307-292F-47FC-9C16-5FEC3D92F253}"/>
          </ac:graphicFrameMkLst>
        </pc:graphicFrameChg>
      </pc:sldChg>
      <pc:sldChg chg="modSp">
        <pc:chgData name="Kyle Tidswell-Brown" userId="3518c4a0-5c99-4880-b127-cb60ccf11a39" providerId="ADAL" clId="{78093BD4-FE68-4E80-9F74-1CEB6DF3368C}" dt="2019-07-02T10:28:22.617" v="6" actId="20577"/>
        <pc:sldMkLst>
          <pc:docMk/>
          <pc:sldMk cId="332354265" sldId="366"/>
        </pc:sldMkLst>
        <pc:spChg chg="mod">
          <ac:chgData name="Kyle Tidswell-Brown" userId="3518c4a0-5c99-4880-b127-cb60ccf11a39" providerId="ADAL" clId="{78093BD4-FE68-4E80-9F74-1CEB6DF3368C}" dt="2019-07-02T10:28:22.617" v="6" actId="20577"/>
          <ac:spMkLst>
            <pc:docMk/>
            <pc:sldMk cId="332354265" sldId="366"/>
            <ac:spMk id="19" creationId="{5252A847-DE45-4FA3-A1F8-EEBEB845FF8E}"/>
          </ac:spMkLst>
        </pc:spChg>
      </pc:sldChg>
      <pc:sldChg chg="modSp">
        <pc:chgData name="Kyle Tidswell-Brown" userId="3518c4a0-5c99-4880-b127-cb60ccf11a39" providerId="ADAL" clId="{78093BD4-FE68-4E80-9F74-1CEB6DF3368C}" dt="2019-07-02T10:28:11.746" v="5" actId="404"/>
        <pc:sldMkLst>
          <pc:docMk/>
          <pc:sldMk cId="2495394193" sldId="413"/>
        </pc:sldMkLst>
        <pc:spChg chg="mod">
          <ac:chgData name="Kyle Tidswell-Brown" userId="3518c4a0-5c99-4880-b127-cb60ccf11a39" providerId="ADAL" clId="{78093BD4-FE68-4E80-9F74-1CEB6DF3368C}" dt="2019-07-02T10:28:11.746" v="5" actId="404"/>
          <ac:spMkLst>
            <pc:docMk/>
            <pc:sldMk cId="2495394193" sldId="413"/>
            <ac:spMk id="19" creationId="{5252A847-DE45-4FA3-A1F8-EEBEB845FF8E}"/>
          </ac:spMkLst>
        </pc:spChg>
      </pc:sldChg>
      <pc:sldChg chg="addSp delSp modSp">
        <pc:chgData name="Kyle Tidswell-Brown" userId="3518c4a0-5c99-4880-b127-cb60ccf11a39" providerId="ADAL" clId="{78093BD4-FE68-4E80-9F74-1CEB6DF3368C}" dt="2019-07-03T09:21:39.532" v="270" actId="20577"/>
        <pc:sldMkLst>
          <pc:docMk/>
          <pc:sldMk cId="4274545961" sldId="416"/>
        </pc:sldMkLst>
        <pc:spChg chg="mod">
          <ac:chgData name="Kyle Tidswell-Brown" userId="3518c4a0-5c99-4880-b127-cb60ccf11a39" providerId="ADAL" clId="{78093BD4-FE68-4E80-9F74-1CEB6DF3368C}" dt="2019-07-03T09:20:51.639" v="231" actId="207"/>
          <ac:spMkLst>
            <pc:docMk/>
            <pc:sldMk cId="4274545961" sldId="416"/>
            <ac:spMk id="19" creationId="{5252A847-DE45-4FA3-A1F8-EEBEB845FF8E}"/>
          </ac:spMkLst>
        </pc:spChg>
        <pc:grpChg chg="del">
          <ac:chgData name="Kyle Tidswell-Brown" userId="3518c4a0-5c99-4880-b127-cb60ccf11a39" providerId="ADAL" clId="{78093BD4-FE68-4E80-9F74-1CEB6DF3368C}" dt="2019-07-03T09:20:42.567" v="227" actId="478"/>
          <ac:grpSpMkLst>
            <pc:docMk/>
            <pc:sldMk cId="4274545961" sldId="416"/>
            <ac:grpSpMk id="9" creationId="{171A66E0-24B5-472B-B5A6-E64BE248D4C4}"/>
          </ac:grpSpMkLst>
        </pc:grpChg>
        <pc:graphicFrameChg chg="del">
          <ac:chgData name="Kyle Tidswell-Brown" userId="3518c4a0-5c99-4880-b127-cb60ccf11a39" providerId="ADAL" clId="{78093BD4-FE68-4E80-9F74-1CEB6DF3368C}" dt="2019-07-03T09:20:44.299" v="228" actId="478"/>
          <ac:graphicFrameMkLst>
            <pc:docMk/>
            <pc:sldMk cId="4274545961" sldId="416"/>
            <ac:graphicFrameMk id="6" creationId="{0D80C594-C6EA-48D2-906A-EE2DC88C8C9D}"/>
          </ac:graphicFrameMkLst>
        </pc:graphicFrameChg>
        <pc:graphicFrameChg chg="add mod modGraphic">
          <ac:chgData name="Kyle Tidswell-Brown" userId="3518c4a0-5c99-4880-b127-cb60ccf11a39" providerId="ADAL" clId="{78093BD4-FE68-4E80-9F74-1CEB6DF3368C}" dt="2019-07-03T09:21:39.532" v="270" actId="20577"/>
          <ac:graphicFrameMkLst>
            <pc:docMk/>
            <pc:sldMk cId="4274545961" sldId="416"/>
            <ac:graphicFrameMk id="13" creationId="{88E9B8A7-9447-45B8-9637-B8C8D249FEF5}"/>
          </ac:graphicFrameMkLst>
        </pc:graphicFrameChg>
      </pc:sldChg>
      <pc:sldChg chg="addSp delSp modSp">
        <pc:chgData name="Kyle Tidswell-Brown" userId="3518c4a0-5c99-4880-b127-cb60ccf11a39" providerId="ADAL" clId="{78093BD4-FE68-4E80-9F74-1CEB6DF3368C}" dt="2019-07-02T10:32:49.887" v="198" actId="166"/>
        <pc:sldMkLst>
          <pc:docMk/>
          <pc:sldMk cId="1843110749" sldId="419"/>
        </pc:sldMkLst>
        <pc:spChg chg="add ord">
          <ac:chgData name="Kyle Tidswell-Brown" userId="3518c4a0-5c99-4880-b127-cb60ccf11a39" providerId="ADAL" clId="{78093BD4-FE68-4E80-9F74-1CEB6DF3368C}" dt="2019-07-02T10:32:41.421" v="197" actId="166"/>
          <ac:spMkLst>
            <pc:docMk/>
            <pc:sldMk cId="1843110749" sldId="419"/>
            <ac:spMk id="11" creationId="{AC4795F0-F8D9-4684-852C-FABD33B9B611}"/>
          </ac:spMkLst>
        </pc:spChg>
        <pc:spChg chg="add ord">
          <ac:chgData name="Kyle Tidswell-Brown" userId="3518c4a0-5c99-4880-b127-cb60ccf11a39" providerId="ADAL" clId="{78093BD4-FE68-4E80-9F74-1CEB6DF3368C}" dt="2019-07-02T10:32:49.887" v="198" actId="166"/>
          <ac:spMkLst>
            <pc:docMk/>
            <pc:sldMk cId="1843110749" sldId="419"/>
            <ac:spMk id="12" creationId="{3A5CC0C3-1379-405C-984D-0C116969DB67}"/>
          </ac:spMkLst>
        </pc:spChg>
        <pc:spChg chg="add">
          <ac:chgData name="Kyle Tidswell-Brown" userId="3518c4a0-5c99-4880-b127-cb60ccf11a39" providerId="ADAL" clId="{78093BD4-FE68-4E80-9F74-1CEB6DF3368C}" dt="2019-07-02T10:31:18.735" v="175"/>
          <ac:spMkLst>
            <pc:docMk/>
            <pc:sldMk cId="1843110749" sldId="419"/>
            <ac:spMk id="13" creationId="{0FE2F23E-AF6D-462E-85A4-1FED44CBB028}"/>
          </ac:spMkLst>
        </pc:spChg>
        <pc:graphicFrameChg chg="del">
          <ac:chgData name="Kyle Tidswell-Brown" userId="3518c4a0-5c99-4880-b127-cb60ccf11a39" providerId="ADAL" clId="{78093BD4-FE68-4E80-9F74-1CEB6DF3368C}" dt="2019-07-02T10:31:17.993" v="174" actId="478"/>
          <ac:graphicFrameMkLst>
            <pc:docMk/>
            <pc:sldMk cId="1843110749" sldId="419"/>
            <ac:graphicFrameMk id="6" creationId="{B2E87A05-EF76-41A8-BB59-347F22D0895A}"/>
          </ac:graphicFrameMkLst>
        </pc:graphicFrameChg>
        <pc:graphicFrameChg chg="add ord modGraphic">
          <ac:chgData name="Kyle Tidswell-Brown" userId="3518c4a0-5c99-4880-b127-cb60ccf11a39" providerId="ADAL" clId="{78093BD4-FE68-4E80-9F74-1CEB6DF3368C}" dt="2019-07-02T10:32:41.421" v="197" actId="166"/>
          <ac:graphicFrameMkLst>
            <pc:docMk/>
            <pc:sldMk cId="1843110749" sldId="419"/>
            <ac:graphicFrameMk id="10" creationId="{7B7D75C0-F1D3-4C11-BAFB-E2A5BCD2F575}"/>
          </ac:graphicFrameMkLst>
        </pc:graphicFrameChg>
        <pc:cxnChg chg="del">
          <ac:chgData name="Kyle Tidswell-Brown" userId="3518c4a0-5c99-4880-b127-cb60ccf11a39" providerId="ADAL" clId="{78093BD4-FE68-4E80-9F74-1CEB6DF3368C}" dt="2019-07-02T10:31:17.993" v="174" actId="478"/>
          <ac:cxnSpMkLst>
            <pc:docMk/>
            <pc:sldMk cId="1843110749" sldId="419"/>
            <ac:cxnSpMk id="3" creationId="{9F52BFD0-FDA8-4485-9DE8-3A2599D84B41}"/>
          </ac:cxnSpMkLst>
        </pc:cxnChg>
        <pc:cxnChg chg="add mod ord">
          <ac:chgData name="Kyle Tidswell-Brown" userId="3518c4a0-5c99-4880-b127-cb60ccf11a39" providerId="ADAL" clId="{78093BD4-FE68-4E80-9F74-1CEB6DF3368C}" dt="2019-07-02T10:32:37.725" v="196" actId="171"/>
          <ac:cxnSpMkLst>
            <pc:docMk/>
            <pc:sldMk cId="1843110749" sldId="419"/>
            <ac:cxnSpMk id="4" creationId="{535DC6A3-ABEA-42F0-B31E-F627CD68F83B}"/>
          </ac:cxnSpMkLst>
        </pc:cxnChg>
        <pc:cxnChg chg="del">
          <ac:chgData name="Kyle Tidswell-Brown" userId="3518c4a0-5c99-4880-b127-cb60ccf11a39" providerId="ADAL" clId="{78093BD4-FE68-4E80-9F74-1CEB6DF3368C}" dt="2019-07-02T10:31:17.993" v="174" actId="478"/>
          <ac:cxnSpMkLst>
            <pc:docMk/>
            <pc:sldMk cId="1843110749" sldId="419"/>
            <ac:cxnSpMk id="14" creationId="{65E6D9FA-B0A8-4BA2-8D5A-C9D44B9076A3}"/>
          </ac:cxnSpMkLst>
        </pc:cxnChg>
        <pc:cxnChg chg="add mod ord">
          <ac:chgData name="Kyle Tidswell-Brown" userId="3518c4a0-5c99-4880-b127-cb60ccf11a39" providerId="ADAL" clId="{78093BD4-FE68-4E80-9F74-1CEB6DF3368C}" dt="2019-07-02T10:32:37.725" v="196" actId="171"/>
          <ac:cxnSpMkLst>
            <pc:docMk/>
            <pc:sldMk cId="1843110749" sldId="419"/>
            <ac:cxnSpMk id="16" creationId="{6E929511-202D-4A13-9BF3-F5DA43EA01B9}"/>
          </ac:cxnSpMkLst>
        </pc:cxnChg>
        <pc:cxnChg chg="add mod ord">
          <ac:chgData name="Kyle Tidswell-Brown" userId="3518c4a0-5c99-4880-b127-cb60ccf11a39" providerId="ADAL" clId="{78093BD4-FE68-4E80-9F74-1CEB6DF3368C}" dt="2019-07-02T10:32:37.725" v="196" actId="171"/>
          <ac:cxnSpMkLst>
            <pc:docMk/>
            <pc:sldMk cId="1843110749" sldId="419"/>
            <ac:cxnSpMk id="20" creationId="{2FE104E1-EA24-425E-8DCD-675F18F66D97}"/>
          </ac:cxnSpMkLst>
        </pc:cxnChg>
        <pc:cxnChg chg="del">
          <ac:chgData name="Kyle Tidswell-Brown" userId="3518c4a0-5c99-4880-b127-cb60ccf11a39" providerId="ADAL" clId="{78093BD4-FE68-4E80-9F74-1CEB6DF3368C}" dt="2019-07-02T10:31:17.993" v="174" actId="478"/>
          <ac:cxnSpMkLst>
            <pc:docMk/>
            <pc:sldMk cId="1843110749" sldId="419"/>
            <ac:cxnSpMk id="21" creationId="{22407EC7-A833-4068-89FB-A2DD51F6D3CE}"/>
          </ac:cxnSpMkLst>
        </pc:cxnChg>
      </pc:sldChg>
      <pc:sldChg chg="addSp delSp">
        <pc:chgData name="Kyle Tidswell-Brown" userId="3518c4a0-5c99-4880-b127-cb60ccf11a39" providerId="ADAL" clId="{78093BD4-FE68-4E80-9F74-1CEB6DF3368C}" dt="2019-07-03T09:49:15.187" v="439"/>
        <pc:sldMkLst>
          <pc:docMk/>
          <pc:sldMk cId="3498362626" sldId="420"/>
        </pc:sldMkLst>
        <pc:graphicFrameChg chg="del">
          <ac:chgData name="Kyle Tidswell-Brown" userId="3518c4a0-5c99-4880-b127-cb60ccf11a39" providerId="ADAL" clId="{78093BD4-FE68-4E80-9F74-1CEB6DF3368C}" dt="2019-07-03T09:49:11.160" v="438" actId="478"/>
          <ac:graphicFrameMkLst>
            <pc:docMk/>
            <pc:sldMk cId="3498362626" sldId="420"/>
            <ac:graphicFrameMk id="13" creationId="{3BF821F7-0B0A-4CFC-8DFE-5EDFFA83996D}"/>
          </ac:graphicFrameMkLst>
        </pc:graphicFrameChg>
        <pc:graphicFrameChg chg="add">
          <ac:chgData name="Kyle Tidswell-Brown" userId="3518c4a0-5c99-4880-b127-cb60ccf11a39" providerId="ADAL" clId="{78093BD4-FE68-4E80-9F74-1CEB6DF3368C}" dt="2019-07-03T09:49:15.187" v="439"/>
          <ac:graphicFrameMkLst>
            <pc:docMk/>
            <pc:sldMk cId="3498362626" sldId="420"/>
            <ac:graphicFrameMk id="14" creationId="{274673FA-5B4C-45E6-9189-11AB16486987}"/>
          </ac:graphicFrameMkLst>
        </pc:graphicFrameChg>
      </pc:sldChg>
      <pc:sldChg chg="modSp">
        <pc:chgData name="Kyle Tidswell-Brown" userId="3518c4a0-5c99-4880-b127-cb60ccf11a39" providerId="ADAL" clId="{78093BD4-FE68-4E80-9F74-1CEB6DF3368C}" dt="2019-07-03T09:48:47.287" v="437" actId="207"/>
        <pc:sldMkLst>
          <pc:docMk/>
          <pc:sldMk cId="309697815" sldId="421"/>
        </pc:sldMkLst>
        <pc:graphicFrameChg chg="modGraphic">
          <ac:chgData name="Kyle Tidswell-Brown" userId="3518c4a0-5c99-4880-b127-cb60ccf11a39" providerId="ADAL" clId="{78093BD4-FE68-4E80-9F74-1CEB6DF3368C}" dt="2019-07-03T09:48:47.287" v="437" actId="207"/>
          <ac:graphicFrameMkLst>
            <pc:docMk/>
            <pc:sldMk cId="309697815" sldId="421"/>
            <ac:graphicFrameMk id="6" creationId="{1B108DE7-BF1B-408D-9721-DC3554F4E32F}"/>
          </ac:graphicFrameMkLst>
        </pc:graphicFrameChg>
      </pc:sldChg>
      <pc:sldChg chg="addSp delSp modSp del">
        <pc:chgData name="Kyle Tidswell-Brown" userId="3518c4a0-5c99-4880-b127-cb60ccf11a39" providerId="ADAL" clId="{78093BD4-FE68-4E80-9F74-1CEB6DF3368C}" dt="2019-07-03T09:20:38.537" v="226" actId="2696"/>
        <pc:sldMkLst>
          <pc:docMk/>
          <pc:sldMk cId="820350656" sldId="422"/>
        </pc:sldMkLst>
        <pc:grpChg chg="del mod">
          <ac:chgData name="Kyle Tidswell-Brown" userId="3518c4a0-5c99-4880-b127-cb60ccf11a39" providerId="ADAL" clId="{78093BD4-FE68-4E80-9F74-1CEB6DF3368C}" dt="2019-07-02T11:01:27.130" v="202" actId="478"/>
          <ac:grpSpMkLst>
            <pc:docMk/>
            <pc:sldMk cId="820350656" sldId="422"/>
            <ac:grpSpMk id="9" creationId="{171A66E0-24B5-472B-B5A6-E64BE248D4C4}"/>
          </ac:grpSpMkLst>
        </pc:grpChg>
        <pc:grpChg chg="add">
          <ac:chgData name="Kyle Tidswell-Brown" userId="3518c4a0-5c99-4880-b127-cb60ccf11a39" providerId="ADAL" clId="{78093BD4-FE68-4E80-9F74-1CEB6DF3368C}" dt="2019-07-02T11:01:30.612" v="203"/>
          <ac:grpSpMkLst>
            <pc:docMk/>
            <pc:sldMk cId="820350656" sldId="422"/>
            <ac:grpSpMk id="14" creationId="{D7570CC7-42E8-4929-96E3-9E8587FE4EEA}"/>
          </ac:grpSpMkLst>
        </pc:grpChg>
        <pc:graphicFrameChg chg="del mod modGraphic">
          <ac:chgData name="Kyle Tidswell-Brown" userId="3518c4a0-5c99-4880-b127-cb60ccf11a39" providerId="ADAL" clId="{78093BD4-FE68-4E80-9F74-1CEB6DF3368C}" dt="2019-07-02T11:01:27.130" v="202" actId="478"/>
          <ac:graphicFrameMkLst>
            <pc:docMk/>
            <pc:sldMk cId="820350656" sldId="422"/>
            <ac:graphicFrameMk id="6" creationId="{0D80C594-C6EA-48D2-906A-EE2DC88C8C9D}"/>
          </ac:graphicFrameMkLst>
        </pc:graphicFrameChg>
        <pc:graphicFrameChg chg="add">
          <ac:chgData name="Kyle Tidswell-Brown" userId="3518c4a0-5c99-4880-b127-cb60ccf11a39" providerId="ADAL" clId="{78093BD4-FE68-4E80-9F74-1CEB6DF3368C}" dt="2019-07-02T11:01:30.612" v="203"/>
          <ac:graphicFrameMkLst>
            <pc:docMk/>
            <pc:sldMk cId="820350656" sldId="422"/>
            <ac:graphicFrameMk id="13" creationId="{00DF0E5E-6299-4DF4-90C2-30379923C176}"/>
          </ac:graphicFrameMkLst>
        </pc:graphicFrameChg>
      </pc:sldChg>
      <pc:sldChg chg="addSp delSp modSp">
        <pc:chgData name="Kyle Tidswell-Brown" userId="3518c4a0-5c99-4880-b127-cb60ccf11a39" providerId="ADAL" clId="{78093BD4-FE68-4E80-9F74-1CEB6DF3368C}" dt="2019-07-02T11:02:14.222" v="222"/>
        <pc:sldMkLst>
          <pc:docMk/>
          <pc:sldMk cId="4107902198" sldId="423"/>
        </pc:sldMkLst>
        <pc:spChg chg="mod">
          <ac:chgData name="Kyle Tidswell-Brown" userId="3518c4a0-5c99-4880-b127-cb60ccf11a39" providerId="ADAL" clId="{78093BD4-FE68-4E80-9F74-1CEB6DF3368C}" dt="2019-07-02T11:01:51.245" v="207" actId="403"/>
          <ac:spMkLst>
            <pc:docMk/>
            <pc:sldMk cId="4107902198" sldId="423"/>
            <ac:spMk id="19" creationId="{5252A847-DE45-4FA3-A1F8-EEBEB845FF8E}"/>
          </ac:spMkLst>
        </pc:spChg>
        <pc:grpChg chg="del">
          <ac:chgData name="Kyle Tidswell-Brown" userId="3518c4a0-5c99-4880-b127-cb60ccf11a39" providerId="ADAL" clId="{78093BD4-FE68-4E80-9F74-1CEB6DF3368C}" dt="2019-07-02T11:02:10.134" v="221" actId="478"/>
          <ac:grpSpMkLst>
            <pc:docMk/>
            <pc:sldMk cId="4107902198" sldId="423"/>
            <ac:grpSpMk id="6" creationId="{41763097-5CAB-4E72-83BC-8F97F23DF29D}"/>
          </ac:grpSpMkLst>
        </pc:grpChg>
        <pc:grpChg chg="add">
          <ac:chgData name="Kyle Tidswell-Brown" userId="3518c4a0-5c99-4880-b127-cb60ccf11a39" providerId="ADAL" clId="{78093BD4-FE68-4E80-9F74-1CEB6DF3368C}" dt="2019-07-02T11:02:14.222" v="222"/>
          <ac:grpSpMkLst>
            <pc:docMk/>
            <pc:sldMk cId="4107902198" sldId="423"/>
            <ac:grpSpMk id="14" creationId="{E9BFE1A6-613A-4E48-8299-7BF473A92396}"/>
          </ac:grpSpMkLst>
        </pc:grpChg>
        <pc:graphicFrameChg chg="del">
          <ac:chgData name="Kyle Tidswell-Brown" userId="3518c4a0-5c99-4880-b127-cb60ccf11a39" providerId="ADAL" clId="{78093BD4-FE68-4E80-9F74-1CEB6DF3368C}" dt="2019-07-02T11:02:10.134" v="221" actId="478"/>
          <ac:graphicFrameMkLst>
            <pc:docMk/>
            <pc:sldMk cId="4107902198" sldId="423"/>
            <ac:graphicFrameMk id="13" creationId="{60AAF619-D065-459C-AB79-B46AE9361EDB}"/>
          </ac:graphicFrameMkLst>
        </pc:graphicFrameChg>
        <pc:graphicFrameChg chg="add">
          <ac:chgData name="Kyle Tidswell-Brown" userId="3518c4a0-5c99-4880-b127-cb60ccf11a39" providerId="ADAL" clId="{78093BD4-FE68-4E80-9F74-1CEB6DF3368C}" dt="2019-07-02T11:02:14.222" v="222"/>
          <ac:graphicFrameMkLst>
            <pc:docMk/>
            <pc:sldMk cId="4107902198" sldId="423"/>
            <ac:graphicFrameMk id="21" creationId="{99ED5639-3C29-4EBD-BAE5-44213EA8D4AE}"/>
          </ac:graphicFrameMkLst>
        </pc:graphicFrameChg>
      </pc:sldChg>
      <pc:sldChg chg="modSp">
        <pc:chgData name="Kyle Tidswell-Brown" userId="3518c4a0-5c99-4880-b127-cb60ccf11a39" providerId="ADAL" clId="{78093BD4-FE68-4E80-9F74-1CEB6DF3368C}" dt="2019-07-03T09:22:32.633" v="282" actId="207"/>
        <pc:sldMkLst>
          <pc:docMk/>
          <pc:sldMk cId="3403992317" sldId="424"/>
        </pc:sldMkLst>
        <pc:spChg chg="mod">
          <ac:chgData name="Kyle Tidswell-Brown" userId="3518c4a0-5c99-4880-b127-cb60ccf11a39" providerId="ADAL" clId="{78093BD4-FE68-4E80-9F74-1CEB6DF3368C}" dt="2019-07-03T09:22:32.633" v="282" actId="207"/>
          <ac:spMkLst>
            <pc:docMk/>
            <pc:sldMk cId="3403992317" sldId="424"/>
            <ac:spMk id="10" creationId="{DD8068BE-2180-4312-BB4B-86B6574F985D}"/>
          </ac:spMkLst>
        </pc:spChg>
      </pc:sldChg>
      <pc:sldChg chg="modSp del">
        <pc:chgData name="Kyle Tidswell-Brown" userId="3518c4a0-5c99-4880-b127-cb60ccf11a39" providerId="ADAL" clId="{78093BD4-FE68-4E80-9F74-1CEB6DF3368C}" dt="2019-07-03T09:26:49.505" v="358" actId="2696"/>
        <pc:sldMkLst>
          <pc:docMk/>
          <pc:sldMk cId="214563122" sldId="425"/>
        </pc:sldMkLst>
        <pc:spChg chg="mod">
          <ac:chgData name="Kyle Tidswell-Brown" userId="3518c4a0-5c99-4880-b127-cb60ccf11a39" providerId="ADAL" clId="{78093BD4-FE68-4E80-9F74-1CEB6DF3368C}" dt="2019-07-03T09:25:43.762" v="283" actId="207"/>
          <ac:spMkLst>
            <pc:docMk/>
            <pc:sldMk cId="214563122" sldId="425"/>
            <ac:spMk id="19" creationId="{5252A847-DE45-4FA3-A1F8-EEBEB845FF8E}"/>
          </ac:spMkLst>
        </pc:spChg>
      </pc:sldChg>
      <pc:sldChg chg="del">
        <pc:chgData name="Kyle Tidswell-Brown" userId="3518c4a0-5c99-4880-b127-cb60ccf11a39" providerId="ADAL" clId="{78093BD4-FE68-4E80-9F74-1CEB6DF3368C}" dt="2019-07-03T09:27:10.195" v="398" actId="2696"/>
        <pc:sldMkLst>
          <pc:docMk/>
          <pc:sldMk cId="2456305012" sldId="426"/>
        </pc:sldMkLst>
      </pc:sldChg>
      <pc:sldChg chg="modSp add">
        <pc:chgData name="Kyle Tidswell-Brown" userId="3518c4a0-5c99-4880-b127-cb60ccf11a39" providerId="ADAL" clId="{78093BD4-FE68-4E80-9F74-1CEB6DF3368C}" dt="2019-07-03T09:21:54.627" v="278" actId="207"/>
        <pc:sldMkLst>
          <pc:docMk/>
          <pc:sldMk cId="3928933660" sldId="427"/>
        </pc:sldMkLst>
        <pc:graphicFrameChg chg="modGraphic">
          <ac:chgData name="Kyle Tidswell-Brown" userId="3518c4a0-5c99-4880-b127-cb60ccf11a39" providerId="ADAL" clId="{78093BD4-FE68-4E80-9F74-1CEB6DF3368C}" dt="2019-07-03T09:21:54.627" v="278" actId="207"/>
          <ac:graphicFrameMkLst>
            <pc:docMk/>
            <pc:sldMk cId="3928933660" sldId="427"/>
            <ac:graphicFrameMk id="13" creationId="{88E9B8A7-9447-45B8-9637-B8C8D249FEF5}"/>
          </ac:graphicFrameMkLst>
        </pc:graphicFrameChg>
      </pc:sldChg>
      <pc:sldChg chg="modSp add">
        <pc:chgData name="Kyle Tidswell-Brown" userId="3518c4a0-5c99-4880-b127-cb60ccf11a39" providerId="ADAL" clId="{78093BD4-FE68-4E80-9F74-1CEB6DF3368C}" dt="2019-07-03T09:48:17.166" v="435" actId="5793"/>
        <pc:sldMkLst>
          <pc:docMk/>
          <pc:sldMk cId="1258668310" sldId="428"/>
        </pc:sldMkLst>
        <pc:spChg chg="mod">
          <ac:chgData name="Kyle Tidswell-Brown" userId="3518c4a0-5c99-4880-b127-cb60ccf11a39" providerId="ADAL" clId="{78093BD4-FE68-4E80-9F74-1CEB6DF3368C}" dt="2019-07-03T09:48:17.166" v="435" actId="5793"/>
          <ac:spMkLst>
            <pc:docMk/>
            <pc:sldMk cId="1258668310" sldId="428"/>
            <ac:spMk id="19" creationId="{5252A847-DE45-4FA3-A1F8-EEBEB845FF8E}"/>
          </ac:spMkLst>
        </pc:spChg>
      </pc:sldChg>
      <pc:sldChg chg="modSp add">
        <pc:chgData name="Kyle Tidswell-Brown" userId="3518c4a0-5c99-4880-b127-cb60ccf11a39" providerId="ADAL" clId="{78093BD4-FE68-4E80-9F74-1CEB6DF3368C}" dt="2019-07-03T09:48:21.681" v="436" actId="207"/>
        <pc:sldMkLst>
          <pc:docMk/>
          <pc:sldMk cId="1814192271" sldId="429"/>
        </pc:sldMkLst>
        <pc:spChg chg="mod">
          <ac:chgData name="Kyle Tidswell-Brown" userId="3518c4a0-5c99-4880-b127-cb60ccf11a39" providerId="ADAL" clId="{78093BD4-FE68-4E80-9F74-1CEB6DF3368C}" dt="2019-07-03T09:48:21.681" v="436" actId="207"/>
          <ac:spMkLst>
            <pc:docMk/>
            <pc:sldMk cId="1814192271" sldId="429"/>
            <ac:spMk id="19" creationId="{5252A847-DE45-4FA3-A1F8-EEBEB845FF8E}"/>
          </ac:spMkLst>
        </pc:spChg>
      </pc:sldChg>
    </pc:docChg>
  </pc:docChgLst>
  <pc:docChgLst>
    <pc:chgData name="Theresa Hodgson" userId="213b339f-9e68-4d61-b6e1-9aa385d3ff46" providerId="ADAL" clId="{F6C7B8C0-0DBE-45B9-8CD3-6149F12F9C2B}"/>
    <pc:docChg chg="undo custSel addSld delSld modSld">
      <pc:chgData name="Theresa Hodgson" userId="213b339f-9e68-4d61-b6e1-9aa385d3ff46" providerId="ADAL" clId="{F6C7B8C0-0DBE-45B9-8CD3-6149F12F9C2B}" dt="2019-05-14T14:53:31.814" v="16" actId="2696"/>
      <pc:docMkLst>
        <pc:docMk/>
      </pc:docMkLst>
      <pc:sldChg chg="addSp delSp modSp">
        <pc:chgData name="Theresa Hodgson" userId="213b339f-9e68-4d61-b6e1-9aa385d3ff46" providerId="ADAL" clId="{F6C7B8C0-0DBE-45B9-8CD3-6149F12F9C2B}" dt="2019-05-14T14:53:18.265" v="12"/>
        <pc:sldMkLst>
          <pc:docMk/>
          <pc:sldMk cId="2637481266" sldId="256"/>
        </pc:sldMkLst>
        <pc:spChg chg="add">
          <ac:chgData name="Theresa Hodgson" userId="213b339f-9e68-4d61-b6e1-9aa385d3ff46" providerId="ADAL" clId="{F6C7B8C0-0DBE-45B9-8CD3-6149F12F9C2B}" dt="2019-05-14T14:53:13.105" v="10"/>
          <ac:spMkLst>
            <pc:docMk/>
            <pc:sldMk cId="2637481266" sldId="256"/>
            <ac:spMk id="6" creationId="{E217BAE8-149C-45AB-9D28-3D61A5358F9F}"/>
          </ac:spMkLst>
        </pc:spChg>
        <pc:spChg chg="del mod">
          <ac:chgData name="Theresa Hodgson" userId="213b339f-9e68-4d61-b6e1-9aa385d3ff46" providerId="ADAL" clId="{F6C7B8C0-0DBE-45B9-8CD3-6149F12F9C2B}" dt="2019-05-14T14:53:04.410" v="7" actId="478"/>
          <ac:spMkLst>
            <pc:docMk/>
            <pc:sldMk cId="2637481266" sldId="256"/>
            <ac:spMk id="19" creationId="{5252A847-DE45-4FA3-A1F8-EEBEB845FF8E}"/>
          </ac:spMkLst>
        </pc:spChg>
        <pc:picChg chg="add">
          <ac:chgData name="Theresa Hodgson" userId="213b339f-9e68-4d61-b6e1-9aa385d3ff46" providerId="ADAL" clId="{F6C7B8C0-0DBE-45B9-8CD3-6149F12F9C2B}" dt="2019-05-14T14:53:18.265" v="12"/>
          <ac:picMkLst>
            <pc:docMk/>
            <pc:sldMk cId="2637481266" sldId="256"/>
            <ac:picMk id="9" creationId="{BE10E778-FB36-475C-BE47-58C3ADAC705E}"/>
          </ac:picMkLst>
        </pc:picChg>
      </pc:sldChg>
      <pc:sldChg chg="add">
        <pc:chgData name="Theresa Hodgson" userId="213b339f-9e68-4d61-b6e1-9aa385d3ff46" providerId="ADAL" clId="{F6C7B8C0-0DBE-45B9-8CD3-6149F12F9C2B}" dt="2019-05-14T14:52:56.945" v="5"/>
        <pc:sldMkLst>
          <pc:docMk/>
          <pc:sldMk cId="2495394193" sldId="413"/>
        </pc:sldMkLst>
      </pc:sldChg>
    </pc:docChg>
  </pc:docChgLst>
  <pc:docChgLst>
    <pc:chgData name="Katie Cockroft" userId="8f30a50e-58ce-4dcf-9d6d-3f5968f31273" providerId="ADAL" clId="{875CD013-0236-4E50-874B-9F6CCC594796}"/>
    <pc:docChg chg="undo custSel addSld delSld modSld">
      <pc:chgData name="Katie Cockroft" userId="8f30a50e-58ce-4dcf-9d6d-3f5968f31273" providerId="ADAL" clId="{875CD013-0236-4E50-874B-9F6CCC594796}" dt="2019-06-20T11:00:56.763" v="1672" actId="572"/>
      <pc:docMkLst>
        <pc:docMk/>
      </pc:docMkLst>
      <pc:sldChg chg="addSp modSp">
        <pc:chgData name="Katie Cockroft" userId="8f30a50e-58ce-4dcf-9d6d-3f5968f31273" providerId="ADAL" clId="{875CD013-0236-4E50-874B-9F6CCC594796}" dt="2019-06-20T10:59:40.342" v="1582" actId="20577"/>
        <pc:sldMkLst>
          <pc:docMk/>
          <pc:sldMk cId="636014570" sldId="314"/>
        </pc:sldMkLst>
        <pc:spChg chg="mod">
          <ac:chgData name="Katie Cockroft" userId="8f30a50e-58ce-4dcf-9d6d-3f5968f31273" providerId="ADAL" clId="{875CD013-0236-4E50-874B-9F6CCC594796}" dt="2019-06-20T10:29:29.213" v="138" actId="20577"/>
          <ac:spMkLst>
            <pc:docMk/>
            <pc:sldMk cId="636014570" sldId="314"/>
            <ac:spMk id="7" creationId="{84B107DC-B90C-4A45-B422-BA8DE29C2552}"/>
          </ac:spMkLst>
        </pc:spChg>
        <pc:spChg chg="mod">
          <ac:chgData name="Katie Cockroft" userId="8f30a50e-58ce-4dcf-9d6d-3f5968f31273" providerId="ADAL" clId="{875CD013-0236-4E50-874B-9F6CCC594796}" dt="2019-06-20T10:59:40.342" v="1582" actId="20577"/>
          <ac:spMkLst>
            <pc:docMk/>
            <pc:sldMk cId="636014570" sldId="314"/>
            <ac:spMk id="19" creationId="{5252A847-DE45-4FA3-A1F8-EEBEB845FF8E}"/>
          </ac:spMkLst>
        </pc:spChg>
        <pc:graphicFrameChg chg="add mod modGraphic">
          <ac:chgData name="Katie Cockroft" userId="8f30a50e-58ce-4dcf-9d6d-3f5968f31273" providerId="ADAL" clId="{875CD013-0236-4E50-874B-9F6CCC594796}" dt="2019-06-20T10:59:33.793" v="1581" actId="1035"/>
          <ac:graphicFrameMkLst>
            <pc:docMk/>
            <pc:sldMk cId="636014570" sldId="314"/>
            <ac:graphicFrameMk id="6" creationId="{F4F6C628-6CDE-45D9-864A-BD28636B5007}"/>
          </ac:graphicFrameMkLst>
        </pc:graphicFrameChg>
      </pc:sldChg>
      <pc:sldChg chg="addSp modSp">
        <pc:chgData name="Katie Cockroft" userId="8f30a50e-58ce-4dcf-9d6d-3f5968f31273" providerId="ADAL" clId="{875CD013-0236-4E50-874B-9F6CCC594796}" dt="2019-06-20T10:54:31.489" v="1279" actId="20577"/>
        <pc:sldMkLst>
          <pc:docMk/>
          <pc:sldMk cId="1071900124" sldId="355"/>
        </pc:sldMkLst>
        <pc:spChg chg="mod">
          <ac:chgData name="Katie Cockroft" userId="8f30a50e-58ce-4dcf-9d6d-3f5968f31273" providerId="ADAL" clId="{875CD013-0236-4E50-874B-9F6CCC594796}" dt="2019-06-20T10:29:20.065" v="133" actId="20577"/>
          <ac:spMkLst>
            <pc:docMk/>
            <pc:sldMk cId="1071900124" sldId="355"/>
            <ac:spMk id="7" creationId="{F2267ACB-233E-41BC-B01B-8F3DC45483E4}"/>
          </ac:spMkLst>
        </pc:spChg>
        <pc:spChg chg="mod">
          <ac:chgData name="Katie Cockroft" userId="8f30a50e-58ce-4dcf-9d6d-3f5968f31273" providerId="ADAL" clId="{875CD013-0236-4E50-874B-9F6CCC594796}" dt="2019-06-20T10:52:23.574" v="1242" actId="403"/>
          <ac:spMkLst>
            <pc:docMk/>
            <pc:sldMk cId="1071900124" sldId="355"/>
            <ac:spMk id="9" creationId="{0DD1A17D-FBB1-43C4-8BA7-D73908990991}"/>
          </ac:spMkLst>
        </pc:spChg>
        <pc:spChg chg="mod">
          <ac:chgData name="Katie Cockroft" userId="8f30a50e-58ce-4dcf-9d6d-3f5968f31273" providerId="ADAL" clId="{875CD013-0236-4E50-874B-9F6CCC594796}" dt="2019-06-20T10:53:57.634" v="1252" actId="20577"/>
          <ac:spMkLst>
            <pc:docMk/>
            <pc:sldMk cId="1071900124" sldId="355"/>
            <ac:spMk id="10" creationId="{0070AACA-3F9B-48BD-9CE2-91E4A4B19689}"/>
          </ac:spMkLst>
        </pc:spChg>
        <pc:spChg chg="mod">
          <ac:chgData name="Katie Cockroft" userId="8f30a50e-58ce-4dcf-9d6d-3f5968f31273" providerId="ADAL" clId="{875CD013-0236-4E50-874B-9F6CCC594796}" dt="2019-06-20T10:52:23.574" v="1242" actId="403"/>
          <ac:spMkLst>
            <pc:docMk/>
            <pc:sldMk cId="1071900124" sldId="355"/>
            <ac:spMk id="11" creationId="{CD2DB7BC-ED85-464E-BDED-20CF9C2E09C7}"/>
          </ac:spMkLst>
        </pc:spChg>
        <pc:spChg chg="mod">
          <ac:chgData name="Katie Cockroft" userId="8f30a50e-58ce-4dcf-9d6d-3f5968f31273" providerId="ADAL" clId="{875CD013-0236-4E50-874B-9F6CCC594796}" dt="2019-06-20T10:52:23.574" v="1242" actId="403"/>
          <ac:spMkLst>
            <pc:docMk/>
            <pc:sldMk cId="1071900124" sldId="355"/>
            <ac:spMk id="12" creationId="{C1B41861-29B2-4A2E-9ACD-EDB29E966DC9}"/>
          </ac:spMkLst>
        </pc:spChg>
        <pc:spChg chg="mod">
          <ac:chgData name="Katie Cockroft" userId="8f30a50e-58ce-4dcf-9d6d-3f5968f31273" providerId="ADAL" clId="{875CD013-0236-4E50-874B-9F6CCC594796}" dt="2019-06-20T10:54:31.489" v="1279" actId="20577"/>
          <ac:spMkLst>
            <pc:docMk/>
            <pc:sldMk cId="1071900124" sldId="355"/>
            <ac:spMk id="19" creationId="{5252A847-DE45-4FA3-A1F8-EEBEB845FF8E}"/>
          </ac:spMkLst>
        </pc:spChg>
        <pc:grpChg chg="add mod">
          <ac:chgData name="Katie Cockroft" userId="8f30a50e-58ce-4dcf-9d6d-3f5968f31273" providerId="ADAL" clId="{875CD013-0236-4E50-874B-9F6CCC594796}" dt="2019-06-20T10:52:31.205" v="1249" actId="1036"/>
          <ac:grpSpMkLst>
            <pc:docMk/>
            <pc:sldMk cId="1071900124" sldId="355"/>
            <ac:grpSpMk id="6" creationId="{41763097-5CAB-4E72-83BC-8F97F23DF29D}"/>
          </ac:grpSpMkLst>
        </pc:grpChg>
        <pc:graphicFrameChg chg="add mod modGraphic">
          <ac:chgData name="Katie Cockroft" userId="8f30a50e-58ce-4dcf-9d6d-3f5968f31273" providerId="ADAL" clId="{875CD013-0236-4E50-874B-9F6CCC594796}" dt="2019-06-20T10:52:16.455" v="1220" actId="1035"/>
          <ac:graphicFrameMkLst>
            <pc:docMk/>
            <pc:sldMk cId="1071900124" sldId="355"/>
            <ac:graphicFrameMk id="13" creationId="{60AAF619-D065-459C-AB79-B46AE9361EDB}"/>
          </ac:graphicFrameMkLst>
        </pc:graphicFrameChg>
      </pc:sldChg>
      <pc:sldChg chg="addSp modSp">
        <pc:chgData name="Katie Cockroft" userId="8f30a50e-58ce-4dcf-9d6d-3f5968f31273" providerId="ADAL" clId="{875CD013-0236-4E50-874B-9F6CCC594796}" dt="2019-06-20T10:37:39.715" v="676" actId="20577"/>
        <pc:sldMkLst>
          <pc:docMk/>
          <pc:sldMk cId="36917022" sldId="360"/>
        </pc:sldMkLst>
        <pc:spChg chg="mod">
          <ac:chgData name="Katie Cockroft" userId="8f30a50e-58ce-4dcf-9d6d-3f5968f31273" providerId="ADAL" clId="{875CD013-0236-4E50-874B-9F6CCC594796}" dt="2019-06-20T10:28:33.623" v="119" actId="20577"/>
          <ac:spMkLst>
            <pc:docMk/>
            <pc:sldMk cId="36917022" sldId="360"/>
            <ac:spMk id="7" creationId="{B632E459-9B27-4467-B89C-78410207B713}"/>
          </ac:spMkLst>
        </pc:spChg>
        <pc:spChg chg="mod">
          <ac:chgData name="Katie Cockroft" userId="8f30a50e-58ce-4dcf-9d6d-3f5968f31273" providerId="ADAL" clId="{875CD013-0236-4E50-874B-9F6CCC594796}" dt="2019-06-20T10:36:05.173" v="645" actId="12788"/>
          <ac:spMkLst>
            <pc:docMk/>
            <pc:sldMk cId="36917022" sldId="360"/>
            <ac:spMk id="19" creationId="{5252A847-DE45-4FA3-A1F8-EEBEB845FF8E}"/>
          </ac:spMkLst>
        </pc:spChg>
        <pc:graphicFrameChg chg="add mod modGraphic">
          <ac:chgData name="Katie Cockroft" userId="8f30a50e-58ce-4dcf-9d6d-3f5968f31273" providerId="ADAL" clId="{875CD013-0236-4E50-874B-9F6CCC594796}" dt="2019-06-20T10:37:39.715" v="676" actId="20577"/>
          <ac:graphicFrameMkLst>
            <pc:docMk/>
            <pc:sldMk cId="36917022" sldId="360"/>
            <ac:graphicFrameMk id="6" creationId="{B2E87A05-EF76-41A8-BB59-347F22D0895A}"/>
          </ac:graphicFrameMkLst>
        </pc:graphicFrameChg>
      </pc:sldChg>
      <pc:sldChg chg="addSp delSp modSp">
        <pc:chgData name="Katie Cockroft" userId="8f30a50e-58ce-4dcf-9d6d-3f5968f31273" providerId="ADAL" clId="{875CD013-0236-4E50-874B-9F6CCC594796}" dt="2019-06-20T10:32:33.298" v="504"/>
        <pc:sldMkLst>
          <pc:docMk/>
          <pc:sldMk cId="1669721746" sldId="365"/>
        </pc:sldMkLst>
        <pc:spChg chg="mod">
          <ac:chgData name="Katie Cockroft" userId="8f30a50e-58ce-4dcf-9d6d-3f5968f31273" providerId="ADAL" clId="{875CD013-0236-4E50-874B-9F6CCC594796}" dt="2019-06-20T10:28:29.982" v="117" actId="20577"/>
          <ac:spMkLst>
            <pc:docMk/>
            <pc:sldMk cId="1669721746" sldId="365"/>
            <ac:spMk id="7" creationId="{9C98043F-F327-469C-AFFD-8AE7F5773C62}"/>
          </ac:spMkLst>
        </pc:spChg>
        <pc:spChg chg="mod">
          <ac:chgData name="Katie Cockroft" userId="8f30a50e-58ce-4dcf-9d6d-3f5968f31273" providerId="ADAL" clId="{875CD013-0236-4E50-874B-9F6CCC594796}" dt="2019-06-20T10:32:02.336" v="494" actId="20577"/>
          <ac:spMkLst>
            <pc:docMk/>
            <pc:sldMk cId="1669721746" sldId="365"/>
            <ac:spMk id="19" creationId="{5252A847-DE45-4FA3-A1F8-EEBEB845FF8E}"/>
          </ac:spMkLst>
        </pc:spChg>
        <pc:grpChg chg="add mod">
          <ac:chgData name="Katie Cockroft" userId="8f30a50e-58ce-4dcf-9d6d-3f5968f31273" providerId="ADAL" clId="{875CD013-0236-4E50-874B-9F6CCC594796}" dt="2019-06-20T10:30:59.895" v="361" actId="1035"/>
          <ac:grpSpMkLst>
            <pc:docMk/>
            <pc:sldMk cId="1669721746" sldId="365"/>
            <ac:grpSpMk id="2" creationId="{6D458FD9-A399-488A-B642-4BB7E1414592}"/>
          </ac:grpSpMkLst>
        </pc:grpChg>
        <pc:grpChg chg="add del mod">
          <ac:chgData name="Katie Cockroft" userId="8f30a50e-58ce-4dcf-9d6d-3f5968f31273" providerId="ADAL" clId="{875CD013-0236-4E50-874B-9F6CCC594796}" dt="2019-06-20T10:30:51.501" v="335" actId="165"/>
          <ac:grpSpMkLst>
            <pc:docMk/>
            <pc:sldMk cId="1669721746" sldId="365"/>
            <ac:grpSpMk id="14" creationId="{585CD462-3D16-44ED-A50D-6D680A81D9A9}"/>
          </ac:grpSpMkLst>
        </pc:grpChg>
        <pc:grpChg chg="mod topLvl">
          <ac:chgData name="Katie Cockroft" userId="8f30a50e-58ce-4dcf-9d6d-3f5968f31273" providerId="ADAL" clId="{875CD013-0236-4E50-874B-9F6CCC594796}" dt="2019-06-20T10:30:51.501" v="335" actId="165"/>
          <ac:grpSpMkLst>
            <pc:docMk/>
            <pc:sldMk cId="1669721746" sldId="365"/>
            <ac:grpSpMk id="20" creationId="{27C317DE-DD80-4CC2-8658-B265709B8F35}"/>
          </ac:grpSpMkLst>
        </pc:grpChg>
        <pc:grpChg chg="mod topLvl">
          <ac:chgData name="Katie Cockroft" userId="8f30a50e-58ce-4dcf-9d6d-3f5968f31273" providerId="ADAL" clId="{875CD013-0236-4E50-874B-9F6CCC594796}" dt="2019-06-20T10:30:51.501" v="335" actId="165"/>
          <ac:grpSpMkLst>
            <pc:docMk/>
            <pc:sldMk cId="1669721746" sldId="365"/>
            <ac:grpSpMk id="23" creationId="{73C6CDB8-1EA3-4964-8933-8D37DFC7C836}"/>
          </ac:grpSpMkLst>
        </pc:grpChg>
        <pc:grpChg chg="mod topLvl">
          <ac:chgData name="Katie Cockroft" userId="8f30a50e-58ce-4dcf-9d6d-3f5968f31273" providerId="ADAL" clId="{875CD013-0236-4E50-874B-9F6CCC594796}" dt="2019-06-20T10:30:51.501" v="335" actId="165"/>
          <ac:grpSpMkLst>
            <pc:docMk/>
            <pc:sldMk cId="1669721746" sldId="365"/>
            <ac:grpSpMk id="24" creationId="{86DF70B8-2A93-40D3-9AD0-52BF96841D85}"/>
          </ac:grpSpMkLst>
        </pc:grpChg>
        <pc:grpChg chg="mod topLvl">
          <ac:chgData name="Katie Cockroft" userId="8f30a50e-58ce-4dcf-9d6d-3f5968f31273" providerId="ADAL" clId="{875CD013-0236-4E50-874B-9F6CCC594796}" dt="2019-06-20T10:30:55.845" v="336" actId="164"/>
          <ac:grpSpMkLst>
            <pc:docMk/>
            <pc:sldMk cId="1669721746" sldId="365"/>
            <ac:grpSpMk id="25" creationId="{F98861F3-1EFA-4859-A4AB-9038DC22B7E6}"/>
          </ac:grpSpMkLst>
        </pc:grpChg>
        <pc:grpChg chg="mod topLvl">
          <ac:chgData name="Katie Cockroft" userId="8f30a50e-58ce-4dcf-9d6d-3f5968f31273" providerId="ADAL" clId="{875CD013-0236-4E50-874B-9F6CCC594796}" dt="2019-06-20T10:31:08.277" v="403" actId="1035"/>
          <ac:grpSpMkLst>
            <pc:docMk/>
            <pc:sldMk cId="1669721746" sldId="365"/>
            <ac:grpSpMk id="27" creationId="{C3E06BD9-3604-49E1-AABF-123C9A606C7C}"/>
          </ac:grpSpMkLst>
        </pc:grpChg>
        <pc:grpChg chg="mod topLvl">
          <ac:chgData name="Katie Cockroft" userId="8f30a50e-58ce-4dcf-9d6d-3f5968f31273" providerId="ADAL" clId="{875CD013-0236-4E50-874B-9F6CCC594796}" dt="2019-06-20T10:31:08.277" v="403" actId="1035"/>
          <ac:grpSpMkLst>
            <pc:docMk/>
            <pc:sldMk cId="1669721746" sldId="365"/>
            <ac:grpSpMk id="28" creationId="{443014D0-F974-4F06-B158-D4D43C5E1D1E}"/>
          </ac:grpSpMkLst>
        </pc:grpChg>
        <pc:grpChg chg="mod topLvl">
          <ac:chgData name="Katie Cockroft" userId="8f30a50e-58ce-4dcf-9d6d-3f5968f31273" providerId="ADAL" clId="{875CD013-0236-4E50-874B-9F6CCC594796}" dt="2019-06-20T10:31:08.277" v="403" actId="1035"/>
          <ac:grpSpMkLst>
            <pc:docMk/>
            <pc:sldMk cId="1669721746" sldId="365"/>
            <ac:grpSpMk id="29" creationId="{E3D70045-F107-4D3B-AAF1-A0E704A4166F}"/>
          </ac:grpSpMkLst>
        </pc:grpChg>
        <pc:graphicFrameChg chg="add mod modGraphic">
          <ac:chgData name="Katie Cockroft" userId="8f30a50e-58ce-4dcf-9d6d-3f5968f31273" providerId="ADAL" clId="{875CD013-0236-4E50-874B-9F6CCC594796}" dt="2019-06-20T10:32:29.894" v="502" actId="572"/>
          <ac:graphicFrameMkLst>
            <pc:docMk/>
            <pc:sldMk cId="1669721746" sldId="365"/>
            <ac:graphicFrameMk id="6" creationId="{5590A307-292F-47FC-9C16-5FEC3D92F253}"/>
          </ac:graphicFrameMkLst>
        </pc:graphicFrameChg>
        <pc:graphicFrameChg chg="add mod modGraphic">
          <ac:chgData name="Katie Cockroft" userId="8f30a50e-58ce-4dcf-9d6d-3f5968f31273" providerId="ADAL" clId="{875CD013-0236-4E50-874B-9F6CCC594796}" dt="2019-06-20T10:32:31.593" v="503"/>
          <ac:graphicFrameMkLst>
            <pc:docMk/>
            <pc:sldMk cId="1669721746" sldId="365"/>
            <ac:graphicFrameMk id="9" creationId="{A58CD89A-06CF-4B48-BB46-24AEB256CF0E}"/>
          </ac:graphicFrameMkLst>
        </pc:graphicFrameChg>
        <pc:graphicFrameChg chg="add mod modGraphic">
          <ac:chgData name="Katie Cockroft" userId="8f30a50e-58ce-4dcf-9d6d-3f5968f31273" providerId="ADAL" clId="{875CD013-0236-4E50-874B-9F6CCC594796}" dt="2019-06-20T10:32:33.298" v="504"/>
          <ac:graphicFrameMkLst>
            <pc:docMk/>
            <pc:sldMk cId="1669721746" sldId="365"/>
            <ac:graphicFrameMk id="10" creationId="{AA4082D0-E4BD-4B69-8A6E-53D1F79290C3}"/>
          </ac:graphicFrameMkLst>
        </pc:graphicFrameChg>
        <pc:graphicFrameChg chg="add del">
          <ac:chgData name="Katie Cockroft" userId="8f30a50e-58ce-4dcf-9d6d-3f5968f31273" providerId="ADAL" clId="{875CD013-0236-4E50-874B-9F6CCC594796}" dt="2019-06-20T10:30:32.103" v="219" actId="478"/>
          <ac:graphicFrameMkLst>
            <pc:docMk/>
            <pc:sldMk cId="1669721746" sldId="365"/>
            <ac:graphicFrameMk id="11" creationId="{99DD10E0-3095-4713-8913-6DA45484333E}"/>
          </ac:graphicFrameMkLst>
        </pc:graphicFrameChg>
        <pc:graphicFrameChg chg="add del">
          <ac:chgData name="Katie Cockroft" userId="8f30a50e-58ce-4dcf-9d6d-3f5968f31273" providerId="ADAL" clId="{875CD013-0236-4E50-874B-9F6CCC594796}" dt="2019-06-20T10:30:32.103" v="219" actId="478"/>
          <ac:graphicFrameMkLst>
            <pc:docMk/>
            <pc:sldMk cId="1669721746" sldId="365"/>
            <ac:graphicFrameMk id="12" creationId="{7A068A58-E952-45BA-A332-1F41A2416033}"/>
          </ac:graphicFrameMkLst>
        </pc:graphicFrameChg>
        <pc:graphicFrameChg chg="add del">
          <ac:chgData name="Katie Cockroft" userId="8f30a50e-58ce-4dcf-9d6d-3f5968f31273" providerId="ADAL" clId="{875CD013-0236-4E50-874B-9F6CCC594796}" dt="2019-06-20T10:30:32.103" v="219" actId="478"/>
          <ac:graphicFrameMkLst>
            <pc:docMk/>
            <pc:sldMk cId="1669721746" sldId="365"/>
            <ac:graphicFrameMk id="13" creationId="{93AC9413-EEE0-46CA-81FF-C57945ACE5EF}"/>
          </ac:graphicFrameMkLst>
        </pc:graphicFrameChg>
        <pc:picChg chg="mod topLvl">
          <ac:chgData name="Katie Cockroft" userId="8f30a50e-58ce-4dcf-9d6d-3f5968f31273" providerId="ADAL" clId="{875CD013-0236-4E50-874B-9F6CCC594796}" dt="2019-06-20T10:30:51.501" v="335" actId="165"/>
          <ac:picMkLst>
            <pc:docMk/>
            <pc:sldMk cId="1669721746" sldId="365"/>
            <ac:picMk id="15" creationId="{AE88AF83-E731-4898-9C66-482CD0AD978A}"/>
          </ac:picMkLst>
        </pc:picChg>
        <pc:picChg chg="mod topLvl">
          <ac:chgData name="Katie Cockroft" userId="8f30a50e-58ce-4dcf-9d6d-3f5968f31273" providerId="ADAL" clId="{875CD013-0236-4E50-874B-9F6CCC594796}" dt="2019-06-20T10:30:51.501" v="335" actId="165"/>
          <ac:picMkLst>
            <pc:docMk/>
            <pc:sldMk cId="1669721746" sldId="365"/>
            <ac:picMk id="16" creationId="{68082643-879A-4F2F-B5FA-81E669927ED8}"/>
          </ac:picMkLst>
        </pc:picChg>
        <pc:picChg chg="mod topLvl">
          <ac:chgData name="Katie Cockroft" userId="8f30a50e-58ce-4dcf-9d6d-3f5968f31273" providerId="ADAL" clId="{875CD013-0236-4E50-874B-9F6CCC594796}" dt="2019-06-20T10:30:51.501" v="335" actId="165"/>
          <ac:picMkLst>
            <pc:docMk/>
            <pc:sldMk cId="1669721746" sldId="365"/>
            <ac:picMk id="17" creationId="{9DA68750-A978-4265-A94B-73F9C19F7521}"/>
          </ac:picMkLst>
        </pc:picChg>
        <pc:picChg chg="mod topLvl">
          <ac:chgData name="Katie Cockroft" userId="8f30a50e-58ce-4dcf-9d6d-3f5968f31273" providerId="ADAL" clId="{875CD013-0236-4E50-874B-9F6CCC594796}" dt="2019-06-20T10:30:51.501" v="335" actId="165"/>
          <ac:picMkLst>
            <pc:docMk/>
            <pc:sldMk cId="1669721746" sldId="365"/>
            <ac:picMk id="21" creationId="{F06C0634-BF19-44DE-8AE6-9739B127D334}"/>
          </ac:picMkLst>
        </pc:picChg>
        <pc:picChg chg="mod topLvl">
          <ac:chgData name="Katie Cockroft" userId="8f30a50e-58ce-4dcf-9d6d-3f5968f31273" providerId="ADAL" clId="{875CD013-0236-4E50-874B-9F6CCC594796}" dt="2019-06-20T10:30:51.501" v="335" actId="165"/>
          <ac:picMkLst>
            <pc:docMk/>
            <pc:sldMk cId="1669721746" sldId="365"/>
            <ac:picMk id="22" creationId="{AB3A1EAB-F541-4BDC-B320-7E911FE45F8D}"/>
          </ac:picMkLst>
        </pc:picChg>
        <pc:picChg chg="mod topLvl">
          <ac:chgData name="Katie Cockroft" userId="8f30a50e-58ce-4dcf-9d6d-3f5968f31273" providerId="ADAL" clId="{875CD013-0236-4E50-874B-9F6CCC594796}" dt="2019-06-20T10:30:55.845" v="336" actId="164"/>
          <ac:picMkLst>
            <pc:docMk/>
            <pc:sldMk cId="1669721746" sldId="365"/>
            <ac:picMk id="26" creationId="{D4EBAE20-83AE-4C16-88E2-261B50625F2E}"/>
          </ac:picMkLst>
        </pc:picChg>
      </pc:sldChg>
      <pc:sldChg chg="modSp">
        <pc:chgData name="Katie Cockroft" userId="8f30a50e-58ce-4dcf-9d6d-3f5968f31273" providerId="ADAL" clId="{875CD013-0236-4E50-874B-9F6CCC594796}" dt="2019-06-20T10:27:11.022" v="115" actId="20577"/>
        <pc:sldMkLst>
          <pc:docMk/>
          <pc:sldMk cId="332354265" sldId="366"/>
        </pc:sldMkLst>
        <pc:spChg chg="mod">
          <ac:chgData name="Katie Cockroft" userId="8f30a50e-58ce-4dcf-9d6d-3f5968f31273" providerId="ADAL" clId="{875CD013-0236-4E50-874B-9F6CCC594796}" dt="2019-06-20T10:26:49.489" v="72" actId="20577"/>
          <ac:spMkLst>
            <pc:docMk/>
            <pc:sldMk cId="332354265" sldId="366"/>
            <ac:spMk id="7" creationId="{9C98043F-F327-469C-AFFD-8AE7F5773C62}"/>
          </ac:spMkLst>
        </pc:spChg>
        <pc:spChg chg="mod">
          <ac:chgData name="Katie Cockroft" userId="8f30a50e-58ce-4dcf-9d6d-3f5968f31273" providerId="ADAL" clId="{875CD013-0236-4E50-874B-9F6CCC594796}" dt="2019-06-20T10:27:11.022" v="115" actId="20577"/>
          <ac:spMkLst>
            <pc:docMk/>
            <pc:sldMk cId="332354265" sldId="366"/>
            <ac:spMk id="19" creationId="{5252A847-DE45-4FA3-A1F8-EEBEB845FF8E}"/>
          </ac:spMkLst>
        </pc:spChg>
      </pc:sldChg>
      <pc:sldChg chg="modSp">
        <pc:chgData name="Katie Cockroft" userId="8f30a50e-58ce-4dcf-9d6d-3f5968f31273" providerId="ADAL" clId="{875CD013-0236-4E50-874B-9F6CCC594796}" dt="2019-06-20T10:29:00.256" v="131" actId="255"/>
        <pc:sldMkLst>
          <pc:docMk/>
          <pc:sldMk cId="2495394193" sldId="413"/>
        </pc:sldMkLst>
        <pc:spChg chg="mod">
          <ac:chgData name="Katie Cockroft" userId="8f30a50e-58ce-4dcf-9d6d-3f5968f31273" providerId="ADAL" clId="{875CD013-0236-4E50-874B-9F6CCC594796}" dt="2019-06-20T10:25:16.635" v="1" actId="20577"/>
          <ac:spMkLst>
            <pc:docMk/>
            <pc:sldMk cId="2495394193" sldId="413"/>
            <ac:spMk id="7" creationId="{277FDC6C-B99A-4ED8-B341-A52126824B67}"/>
          </ac:spMkLst>
        </pc:spChg>
        <pc:spChg chg="mod">
          <ac:chgData name="Katie Cockroft" userId="8f30a50e-58ce-4dcf-9d6d-3f5968f31273" providerId="ADAL" clId="{875CD013-0236-4E50-874B-9F6CCC594796}" dt="2019-06-20T10:29:00.256" v="131" actId="255"/>
          <ac:spMkLst>
            <pc:docMk/>
            <pc:sldMk cId="2495394193" sldId="413"/>
            <ac:spMk id="19" creationId="{5252A847-DE45-4FA3-A1F8-EEBEB845FF8E}"/>
          </ac:spMkLst>
        </pc:spChg>
      </pc:sldChg>
      <pc:sldChg chg="addSp modSp add">
        <pc:chgData name="Katie Cockroft" userId="8f30a50e-58ce-4dcf-9d6d-3f5968f31273" providerId="ADAL" clId="{875CD013-0236-4E50-874B-9F6CCC594796}" dt="2019-06-20T10:43:00.409" v="860" actId="572"/>
        <pc:sldMkLst>
          <pc:docMk/>
          <pc:sldMk cId="3602858154" sldId="414"/>
        </pc:sldMkLst>
        <pc:spChg chg="mod">
          <ac:chgData name="Katie Cockroft" userId="8f30a50e-58ce-4dcf-9d6d-3f5968f31273" providerId="ADAL" clId="{875CD013-0236-4E50-874B-9F6CCC594796}" dt="2019-06-20T10:41:47.869" v="809" actId="404"/>
          <ac:spMkLst>
            <pc:docMk/>
            <pc:sldMk cId="3602858154" sldId="414"/>
            <ac:spMk id="9" creationId="{4B1D893B-F581-4324-9392-6191169EA665}"/>
          </ac:spMkLst>
        </pc:spChg>
        <pc:spChg chg="mod">
          <ac:chgData name="Katie Cockroft" userId="8f30a50e-58ce-4dcf-9d6d-3f5968f31273" providerId="ADAL" clId="{875CD013-0236-4E50-874B-9F6CCC594796}" dt="2019-06-20T10:41:47.869" v="809" actId="404"/>
          <ac:spMkLst>
            <pc:docMk/>
            <pc:sldMk cId="3602858154" sldId="414"/>
            <ac:spMk id="10" creationId="{E0F88D8F-9AA0-425B-95D4-CB27C437D8E1}"/>
          </ac:spMkLst>
        </pc:spChg>
        <pc:spChg chg="mod">
          <ac:chgData name="Katie Cockroft" userId="8f30a50e-58ce-4dcf-9d6d-3f5968f31273" providerId="ADAL" clId="{875CD013-0236-4E50-874B-9F6CCC594796}" dt="2019-06-20T10:41:47.869" v="809" actId="404"/>
          <ac:spMkLst>
            <pc:docMk/>
            <pc:sldMk cId="3602858154" sldId="414"/>
            <ac:spMk id="11" creationId="{3F25A167-38B3-4C68-A94C-8064C1A86484}"/>
          </ac:spMkLst>
        </pc:spChg>
        <pc:spChg chg="mod">
          <ac:chgData name="Katie Cockroft" userId="8f30a50e-58ce-4dcf-9d6d-3f5968f31273" providerId="ADAL" clId="{875CD013-0236-4E50-874B-9F6CCC594796}" dt="2019-06-20T10:41:47.869" v="809" actId="404"/>
          <ac:spMkLst>
            <pc:docMk/>
            <pc:sldMk cId="3602858154" sldId="414"/>
            <ac:spMk id="12" creationId="{A355C4EC-CCA7-4BD3-AD46-335641AC74FF}"/>
          </ac:spMkLst>
        </pc:spChg>
        <pc:spChg chg="mod">
          <ac:chgData name="Katie Cockroft" userId="8f30a50e-58ce-4dcf-9d6d-3f5968f31273" providerId="ADAL" clId="{875CD013-0236-4E50-874B-9F6CCC594796}" dt="2019-06-20T10:41:43.032" v="802" actId="12788"/>
          <ac:spMkLst>
            <pc:docMk/>
            <pc:sldMk cId="3602858154" sldId="414"/>
            <ac:spMk id="19" creationId="{5252A847-DE45-4FA3-A1F8-EEBEB845FF8E}"/>
          </ac:spMkLst>
        </pc:spChg>
        <pc:grpChg chg="add mod">
          <ac:chgData name="Katie Cockroft" userId="8f30a50e-58ce-4dcf-9d6d-3f5968f31273" providerId="ADAL" clId="{875CD013-0236-4E50-874B-9F6CCC594796}" dt="2019-06-20T10:41:51.855" v="847" actId="1036"/>
          <ac:grpSpMkLst>
            <pc:docMk/>
            <pc:sldMk cId="3602858154" sldId="414"/>
            <ac:grpSpMk id="6" creationId="{9A8EB45F-FC5A-4955-BF78-6F64321C7DBF}"/>
          </ac:grpSpMkLst>
        </pc:grpChg>
        <pc:graphicFrameChg chg="add mod modGraphic">
          <ac:chgData name="Katie Cockroft" userId="8f30a50e-58ce-4dcf-9d6d-3f5968f31273" providerId="ADAL" clId="{875CD013-0236-4E50-874B-9F6CCC594796}" dt="2019-06-20T10:43:00.409" v="860" actId="572"/>
          <ac:graphicFrameMkLst>
            <pc:docMk/>
            <pc:sldMk cId="3602858154" sldId="414"/>
            <ac:graphicFrameMk id="13" creationId="{3BF821F7-0B0A-4CFC-8DFE-5EDFFA83996D}"/>
          </ac:graphicFrameMkLst>
        </pc:graphicFrameChg>
      </pc:sldChg>
      <pc:sldChg chg="addSp modSp add">
        <pc:chgData name="Katie Cockroft" userId="8f30a50e-58ce-4dcf-9d6d-3f5968f31273" providerId="ADAL" clId="{875CD013-0236-4E50-874B-9F6CCC594796}" dt="2019-06-20T10:44:54.382" v="954" actId="404"/>
        <pc:sldMkLst>
          <pc:docMk/>
          <pc:sldMk cId="2144226641" sldId="415"/>
        </pc:sldMkLst>
        <pc:spChg chg="mod">
          <ac:chgData name="Katie Cockroft" userId="8f30a50e-58ce-4dcf-9d6d-3f5968f31273" providerId="ADAL" clId="{875CD013-0236-4E50-874B-9F6CCC594796}" dt="2019-06-20T10:44:43.628" v="944" actId="12788"/>
          <ac:spMkLst>
            <pc:docMk/>
            <pc:sldMk cId="2144226641" sldId="415"/>
            <ac:spMk id="19" creationId="{5252A847-DE45-4FA3-A1F8-EEBEB845FF8E}"/>
          </ac:spMkLst>
        </pc:spChg>
        <pc:graphicFrameChg chg="add mod modGraphic">
          <ac:chgData name="Katie Cockroft" userId="8f30a50e-58ce-4dcf-9d6d-3f5968f31273" providerId="ADAL" clId="{875CD013-0236-4E50-874B-9F6CCC594796}" dt="2019-06-20T10:44:54.382" v="954" actId="404"/>
          <ac:graphicFrameMkLst>
            <pc:docMk/>
            <pc:sldMk cId="2144226641" sldId="415"/>
            <ac:graphicFrameMk id="6" creationId="{1B108DE7-BF1B-408D-9721-DC3554F4E32F}"/>
          </ac:graphicFrameMkLst>
        </pc:graphicFrameChg>
      </pc:sldChg>
      <pc:sldChg chg="addSp modSp add">
        <pc:chgData name="Katie Cockroft" userId="8f30a50e-58ce-4dcf-9d6d-3f5968f31273" providerId="ADAL" clId="{875CD013-0236-4E50-874B-9F6CCC594796}" dt="2019-06-20T10:48:40.704" v="1120" actId="207"/>
        <pc:sldMkLst>
          <pc:docMk/>
          <pc:sldMk cId="4274545961" sldId="416"/>
        </pc:sldMkLst>
        <pc:spChg chg="mod">
          <ac:chgData name="Katie Cockroft" userId="8f30a50e-58ce-4dcf-9d6d-3f5968f31273" providerId="ADAL" clId="{875CD013-0236-4E50-874B-9F6CCC594796}" dt="2019-06-20T10:48:34.963" v="1119" actId="208"/>
          <ac:spMkLst>
            <pc:docMk/>
            <pc:sldMk cId="4274545961" sldId="416"/>
            <ac:spMk id="10" creationId="{322FBE6E-C61E-4D3D-B3A3-0762E975979C}"/>
          </ac:spMkLst>
        </pc:spChg>
        <pc:spChg chg="mod">
          <ac:chgData name="Katie Cockroft" userId="8f30a50e-58ce-4dcf-9d6d-3f5968f31273" providerId="ADAL" clId="{875CD013-0236-4E50-874B-9F6CCC594796}" dt="2019-06-20T10:48:34.963" v="1119" actId="208"/>
          <ac:spMkLst>
            <pc:docMk/>
            <pc:sldMk cId="4274545961" sldId="416"/>
            <ac:spMk id="11" creationId="{FB727927-BCAF-4917-9500-6B9363367410}"/>
          </ac:spMkLst>
        </pc:spChg>
        <pc:spChg chg="mod">
          <ac:chgData name="Katie Cockroft" userId="8f30a50e-58ce-4dcf-9d6d-3f5968f31273" providerId="ADAL" clId="{875CD013-0236-4E50-874B-9F6CCC594796}" dt="2019-06-20T10:48:34.963" v="1119" actId="208"/>
          <ac:spMkLst>
            <pc:docMk/>
            <pc:sldMk cId="4274545961" sldId="416"/>
            <ac:spMk id="12" creationId="{D1FE3C74-AC85-4600-B0B6-0AB89F17B426}"/>
          </ac:spMkLst>
        </pc:spChg>
        <pc:spChg chg="mod">
          <ac:chgData name="Katie Cockroft" userId="8f30a50e-58ce-4dcf-9d6d-3f5968f31273" providerId="ADAL" clId="{875CD013-0236-4E50-874B-9F6CCC594796}" dt="2019-06-20T10:47:49.903" v="1056" actId="12788"/>
          <ac:spMkLst>
            <pc:docMk/>
            <pc:sldMk cId="4274545961" sldId="416"/>
            <ac:spMk id="19" creationId="{5252A847-DE45-4FA3-A1F8-EEBEB845FF8E}"/>
          </ac:spMkLst>
        </pc:spChg>
        <pc:grpChg chg="add mod">
          <ac:chgData name="Katie Cockroft" userId="8f30a50e-58ce-4dcf-9d6d-3f5968f31273" providerId="ADAL" clId="{875CD013-0236-4E50-874B-9F6CCC594796}" dt="2019-06-20T10:48:40.704" v="1120" actId="207"/>
          <ac:grpSpMkLst>
            <pc:docMk/>
            <pc:sldMk cId="4274545961" sldId="416"/>
            <ac:grpSpMk id="9" creationId="{171A66E0-24B5-472B-B5A6-E64BE248D4C4}"/>
          </ac:grpSpMkLst>
        </pc:grpChg>
        <pc:graphicFrameChg chg="add mod modGraphic">
          <ac:chgData name="Katie Cockroft" userId="8f30a50e-58ce-4dcf-9d6d-3f5968f31273" providerId="ADAL" clId="{875CD013-0236-4E50-874B-9F6CCC594796}" dt="2019-06-20T10:48:05.067" v="1090" actId="207"/>
          <ac:graphicFrameMkLst>
            <pc:docMk/>
            <pc:sldMk cId="4274545961" sldId="416"/>
            <ac:graphicFrameMk id="6" creationId="{0D80C594-C6EA-48D2-906A-EE2DC88C8C9D}"/>
          </ac:graphicFrameMkLst>
        </pc:graphicFrameChg>
      </pc:sldChg>
      <pc:sldChg chg="addSp delSp modSp add">
        <pc:chgData name="Katie Cockroft" userId="8f30a50e-58ce-4dcf-9d6d-3f5968f31273" providerId="ADAL" clId="{875CD013-0236-4E50-874B-9F6CCC594796}" dt="2019-06-20T10:56:44.152" v="1498" actId="20577"/>
        <pc:sldMkLst>
          <pc:docMk/>
          <pc:sldMk cId="3099341644" sldId="417"/>
        </pc:sldMkLst>
        <pc:spChg chg="mod topLvl">
          <ac:chgData name="Katie Cockroft" userId="8f30a50e-58ce-4dcf-9d6d-3f5968f31273" providerId="ADAL" clId="{875CD013-0236-4E50-874B-9F6CCC594796}" dt="2019-06-20T10:56:21.173" v="1443" actId="403"/>
          <ac:spMkLst>
            <pc:docMk/>
            <pc:sldMk cId="3099341644" sldId="417"/>
            <ac:spMk id="10" creationId="{DD8068BE-2180-4312-BB4B-86B6574F985D}"/>
          </ac:spMkLst>
        </pc:spChg>
        <pc:spChg chg="mod">
          <ac:chgData name="Katie Cockroft" userId="8f30a50e-58ce-4dcf-9d6d-3f5968f31273" providerId="ADAL" clId="{875CD013-0236-4E50-874B-9F6CCC594796}" dt="2019-06-20T10:56:44.152" v="1498" actId="20577"/>
          <ac:spMkLst>
            <pc:docMk/>
            <pc:sldMk cId="3099341644" sldId="417"/>
            <ac:spMk id="19" creationId="{5252A847-DE45-4FA3-A1F8-EEBEB845FF8E}"/>
          </ac:spMkLst>
        </pc:spChg>
        <pc:grpChg chg="add del mod">
          <ac:chgData name="Katie Cockroft" userId="8f30a50e-58ce-4dcf-9d6d-3f5968f31273" providerId="ADAL" clId="{875CD013-0236-4E50-874B-9F6CCC594796}" dt="2019-06-20T10:55:54.862" v="1420" actId="165"/>
          <ac:grpSpMkLst>
            <pc:docMk/>
            <pc:sldMk cId="3099341644" sldId="417"/>
            <ac:grpSpMk id="6" creationId="{BAAA71A5-6F16-41F3-9884-7913DA9DA998}"/>
          </ac:grpSpMkLst>
        </pc:grpChg>
        <pc:picChg chg="mod topLvl">
          <ac:chgData name="Katie Cockroft" userId="8f30a50e-58ce-4dcf-9d6d-3f5968f31273" providerId="ADAL" clId="{875CD013-0236-4E50-874B-9F6CCC594796}" dt="2019-06-20T10:56:09.152" v="1437" actId="1076"/>
          <ac:picMkLst>
            <pc:docMk/>
            <pc:sldMk cId="3099341644" sldId="417"/>
            <ac:picMk id="9" creationId="{B7F29887-11C1-44C0-BB27-A48495D28B9E}"/>
          </ac:picMkLst>
        </pc:picChg>
      </pc:sldChg>
      <pc:sldChg chg="modSp add">
        <pc:chgData name="Katie Cockroft" userId="8f30a50e-58ce-4dcf-9d6d-3f5968f31273" providerId="ADAL" clId="{875CD013-0236-4E50-874B-9F6CCC594796}" dt="2019-06-20T10:34:06.954" v="537" actId="3064"/>
        <pc:sldMkLst>
          <pc:docMk/>
          <pc:sldMk cId="203447590" sldId="418"/>
        </pc:sldMkLst>
        <pc:graphicFrameChg chg="mod modGraphic">
          <ac:chgData name="Katie Cockroft" userId="8f30a50e-58ce-4dcf-9d6d-3f5968f31273" providerId="ADAL" clId="{875CD013-0236-4E50-874B-9F6CCC594796}" dt="2019-06-20T10:33:34.747" v="525" actId="403"/>
          <ac:graphicFrameMkLst>
            <pc:docMk/>
            <pc:sldMk cId="203447590" sldId="418"/>
            <ac:graphicFrameMk id="6" creationId="{5590A307-292F-47FC-9C16-5FEC3D92F253}"/>
          </ac:graphicFrameMkLst>
        </pc:graphicFrameChg>
        <pc:graphicFrameChg chg="mod modGraphic">
          <ac:chgData name="Katie Cockroft" userId="8f30a50e-58ce-4dcf-9d6d-3f5968f31273" providerId="ADAL" clId="{875CD013-0236-4E50-874B-9F6CCC594796}" dt="2019-06-20T10:33:53.116" v="531" actId="122"/>
          <ac:graphicFrameMkLst>
            <pc:docMk/>
            <pc:sldMk cId="203447590" sldId="418"/>
            <ac:graphicFrameMk id="9" creationId="{A58CD89A-06CF-4B48-BB46-24AEB256CF0E}"/>
          </ac:graphicFrameMkLst>
        </pc:graphicFrameChg>
        <pc:graphicFrameChg chg="mod modGraphic">
          <ac:chgData name="Katie Cockroft" userId="8f30a50e-58ce-4dcf-9d6d-3f5968f31273" providerId="ADAL" clId="{875CD013-0236-4E50-874B-9F6CCC594796}" dt="2019-06-20T10:34:06.954" v="537" actId="3064"/>
          <ac:graphicFrameMkLst>
            <pc:docMk/>
            <pc:sldMk cId="203447590" sldId="418"/>
            <ac:graphicFrameMk id="10" creationId="{AA4082D0-E4BD-4B69-8A6E-53D1F79290C3}"/>
          </ac:graphicFrameMkLst>
        </pc:graphicFrameChg>
      </pc:sldChg>
      <pc:sldChg chg="addSp modSp add">
        <pc:chgData name="Katie Cockroft" userId="8f30a50e-58ce-4dcf-9d6d-3f5968f31273" providerId="ADAL" clId="{875CD013-0236-4E50-874B-9F6CCC594796}" dt="2019-06-20T10:40:00.889" v="733" actId="207"/>
        <pc:sldMkLst>
          <pc:docMk/>
          <pc:sldMk cId="1843110749" sldId="419"/>
        </pc:sldMkLst>
        <pc:graphicFrameChg chg="mod modGraphic">
          <ac:chgData name="Katie Cockroft" userId="8f30a50e-58ce-4dcf-9d6d-3f5968f31273" providerId="ADAL" clId="{875CD013-0236-4E50-874B-9F6CCC594796}" dt="2019-06-20T10:40:00.889" v="733" actId="207"/>
          <ac:graphicFrameMkLst>
            <pc:docMk/>
            <pc:sldMk cId="1843110749" sldId="419"/>
            <ac:graphicFrameMk id="6" creationId="{B2E87A05-EF76-41A8-BB59-347F22D0895A}"/>
          </ac:graphicFrameMkLst>
        </pc:graphicFrameChg>
        <pc:cxnChg chg="add mod">
          <ac:chgData name="Katie Cockroft" userId="8f30a50e-58ce-4dcf-9d6d-3f5968f31273" providerId="ADAL" clId="{875CD013-0236-4E50-874B-9F6CCC594796}" dt="2019-06-20T10:39:03.040" v="722" actId="14100"/>
          <ac:cxnSpMkLst>
            <pc:docMk/>
            <pc:sldMk cId="1843110749" sldId="419"/>
            <ac:cxnSpMk id="3" creationId="{9F52BFD0-FDA8-4485-9DE8-3A2599D84B41}"/>
          </ac:cxnSpMkLst>
        </pc:cxnChg>
        <pc:cxnChg chg="add mod">
          <ac:chgData name="Katie Cockroft" userId="8f30a50e-58ce-4dcf-9d6d-3f5968f31273" providerId="ADAL" clId="{875CD013-0236-4E50-874B-9F6CCC594796}" dt="2019-06-20T10:39:29.234" v="727" actId="14100"/>
          <ac:cxnSpMkLst>
            <pc:docMk/>
            <pc:sldMk cId="1843110749" sldId="419"/>
            <ac:cxnSpMk id="14" creationId="{65E6D9FA-B0A8-4BA2-8D5A-C9D44B9076A3}"/>
          </ac:cxnSpMkLst>
        </pc:cxnChg>
        <pc:cxnChg chg="add mod">
          <ac:chgData name="Katie Cockroft" userId="8f30a50e-58ce-4dcf-9d6d-3f5968f31273" providerId="ADAL" clId="{875CD013-0236-4E50-874B-9F6CCC594796}" dt="2019-06-20T10:39:37.516" v="729" actId="571"/>
          <ac:cxnSpMkLst>
            <pc:docMk/>
            <pc:sldMk cId="1843110749" sldId="419"/>
            <ac:cxnSpMk id="20" creationId="{C991994D-DBA1-439D-904C-6396B98C9450}"/>
          </ac:cxnSpMkLst>
        </pc:cxnChg>
        <pc:cxnChg chg="add mod">
          <ac:chgData name="Katie Cockroft" userId="8f30a50e-58ce-4dcf-9d6d-3f5968f31273" providerId="ADAL" clId="{875CD013-0236-4E50-874B-9F6CCC594796}" dt="2019-06-20T10:39:43.633" v="730" actId="571"/>
          <ac:cxnSpMkLst>
            <pc:docMk/>
            <pc:sldMk cId="1843110749" sldId="419"/>
            <ac:cxnSpMk id="21" creationId="{22407EC7-A833-4068-89FB-A2DD51F6D3CE}"/>
          </ac:cxnSpMkLst>
        </pc:cxnChg>
      </pc:sldChg>
      <pc:sldChg chg="delSp modSp add">
        <pc:chgData name="Katie Cockroft" userId="8f30a50e-58ce-4dcf-9d6d-3f5968f31273" providerId="ADAL" clId="{875CD013-0236-4E50-874B-9F6CCC594796}" dt="2019-06-20T10:43:06.642" v="861"/>
        <pc:sldMkLst>
          <pc:docMk/>
          <pc:sldMk cId="3498362626" sldId="420"/>
        </pc:sldMkLst>
        <pc:spChg chg="mod topLvl">
          <ac:chgData name="Katie Cockroft" userId="8f30a50e-58ce-4dcf-9d6d-3f5968f31273" providerId="ADAL" clId="{875CD013-0236-4E50-874B-9F6CCC594796}" dt="2019-06-20T10:42:44.442" v="856" actId="208"/>
          <ac:spMkLst>
            <pc:docMk/>
            <pc:sldMk cId="3498362626" sldId="420"/>
            <ac:spMk id="9" creationId="{4B1D893B-F581-4324-9392-6191169EA665}"/>
          </ac:spMkLst>
        </pc:spChg>
        <pc:spChg chg="mod topLvl">
          <ac:chgData name="Katie Cockroft" userId="8f30a50e-58ce-4dcf-9d6d-3f5968f31273" providerId="ADAL" clId="{875CD013-0236-4E50-874B-9F6CCC594796}" dt="2019-06-20T10:42:44.442" v="856" actId="208"/>
          <ac:spMkLst>
            <pc:docMk/>
            <pc:sldMk cId="3498362626" sldId="420"/>
            <ac:spMk id="10" creationId="{E0F88D8F-9AA0-425B-95D4-CB27C437D8E1}"/>
          </ac:spMkLst>
        </pc:spChg>
        <pc:spChg chg="mod topLvl">
          <ac:chgData name="Katie Cockroft" userId="8f30a50e-58ce-4dcf-9d6d-3f5968f31273" providerId="ADAL" clId="{875CD013-0236-4E50-874B-9F6CCC594796}" dt="2019-06-20T10:42:39.328" v="855" actId="165"/>
          <ac:spMkLst>
            <pc:docMk/>
            <pc:sldMk cId="3498362626" sldId="420"/>
            <ac:spMk id="11" creationId="{3F25A167-38B3-4C68-A94C-8064C1A86484}"/>
          </ac:spMkLst>
        </pc:spChg>
        <pc:spChg chg="mod topLvl">
          <ac:chgData name="Katie Cockroft" userId="8f30a50e-58ce-4dcf-9d6d-3f5968f31273" providerId="ADAL" clId="{875CD013-0236-4E50-874B-9F6CCC594796}" dt="2019-06-20T10:42:39.328" v="855" actId="165"/>
          <ac:spMkLst>
            <pc:docMk/>
            <pc:sldMk cId="3498362626" sldId="420"/>
            <ac:spMk id="12" creationId="{A355C4EC-CCA7-4BD3-AD46-335641AC74FF}"/>
          </ac:spMkLst>
        </pc:spChg>
        <pc:grpChg chg="del">
          <ac:chgData name="Katie Cockroft" userId="8f30a50e-58ce-4dcf-9d6d-3f5968f31273" providerId="ADAL" clId="{875CD013-0236-4E50-874B-9F6CCC594796}" dt="2019-06-20T10:42:39.328" v="855" actId="165"/>
          <ac:grpSpMkLst>
            <pc:docMk/>
            <pc:sldMk cId="3498362626" sldId="420"/>
            <ac:grpSpMk id="6" creationId="{9A8EB45F-FC5A-4955-BF78-6F64321C7DBF}"/>
          </ac:grpSpMkLst>
        </pc:grpChg>
        <pc:graphicFrameChg chg="mod modGraphic">
          <ac:chgData name="Katie Cockroft" userId="8f30a50e-58ce-4dcf-9d6d-3f5968f31273" providerId="ADAL" clId="{875CD013-0236-4E50-874B-9F6CCC594796}" dt="2019-06-20T10:43:06.642" v="861"/>
          <ac:graphicFrameMkLst>
            <pc:docMk/>
            <pc:sldMk cId="3498362626" sldId="420"/>
            <ac:graphicFrameMk id="13" creationId="{3BF821F7-0B0A-4CFC-8DFE-5EDFFA83996D}"/>
          </ac:graphicFrameMkLst>
        </pc:graphicFrameChg>
      </pc:sldChg>
      <pc:sldChg chg="modSp add">
        <pc:chgData name="Katie Cockroft" userId="8f30a50e-58ce-4dcf-9d6d-3f5968f31273" providerId="ADAL" clId="{875CD013-0236-4E50-874B-9F6CCC594796}" dt="2019-06-20T10:46:47.075" v="1027" actId="207"/>
        <pc:sldMkLst>
          <pc:docMk/>
          <pc:sldMk cId="309697815" sldId="421"/>
        </pc:sldMkLst>
        <pc:spChg chg="mod">
          <ac:chgData name="Katie Cockroft" userId="8f30a50e-58ce-4dcf-9d6d-3f5968f31273" providerId="ADAL" clId="{875CD013-0236-4E50-874B-9F6CCC594796}" dt="2019-06-20T10:46:41.112" v="1026" actId="207"/>
          <ac:spMkLst>
            <pc:docMk/>
            <pc:sldMk cId="309697815" sldId="421"/>
            <ac:spMk id="19" creationId="{5252A847-DE45-4FA3-A1F8-EEBEB845FF8E}"/>
          </ac:spMkLst>
        </pc:spChg>
        <pc:graphicFrameChg chg="modGraphic">
          <ac:chgData name="Katie Cockroft" userId="8f30a50e-58ce-4dcf-9d6d-3f5968f31273" providerId="ADAL" clId="{875CD013-0236-4E50-874B-9F6CCC594796}" dt="2019-06-20T10:46:47.075" v="1027" actId="207"/>
          <ac:graphicFrameMkLst>
            <pc:docMk/>
            <pc:sldMk cId="309697815" sldId="421"/>
            <ac:graphicFrameMk id="6" creationId="{1B108DE7-BF1B-408D-9721-DC3554F4E32F}"/>
          </ac:graphicFrameMkLst>
        </pc:graphicFrameChg>
      </pc:sldChg>
      <pc:sldChg chg="modSp add">
        <pc:chgData name="Katie Cockroft" userId="8f30a50e-58ce-4dcf-9d6d-3f5968f31273" providerId="ADAL" clId="{875CD013-0236-4E50-874B-9F6CCC594796}" dt="2019-06-20T10:55:15.743" v="1346" actId="208"/>
        <pc:sldMkLst>
          <pc:docMk/>
          <pc:sldMk cId="4107902198" sldId="423"/>
        </pc:sldMkLst>
        <pc:spChg chg="mod">
          <ac:chgData name="Katie Cockroft" userId="8f30a50e-58ce-4dcf-9d6d-3f5968f31273" providerId="ADAL" clId="{875CD013-0236-4E50-874B-9F6CCC594796}" dt="2019-06-20T10:55:15.743" v="1346" actId="208"/>
          <ac:spMkLst>
            <pc:docMk/>
            <pc:sldMk cId="4107902198" sldId="423"/>
            <ac:spMk id="9" creationId="{0DD1A17D-FBB1-43C4-8BA7-D73908990991}"/>
          </ac:spMkLst>
        </pc:spChg>
        <pc:spChg chg="mod">
          <ac:chgData name="Katie Cockroft" userId="8f30a50e-58ce-4dcf-9d6d-3f5968f31273" providerId="ADAL" clId="{875CD013-0236-4E50-874B-9F6CCC594796}" dt="2019-06-20T10:55:15.743" v="1346" actId="208"/>
          <ac:spMkLst>
            <pc:docMk/>
            <pc:sldMk cId="4107902198" sldId="423"/>
            <ac:spMk id="10" creationId="{0070AACA-3F9B-48BD-9CE2-91E4A4B19689}"/>
          </ac:spMkLst>
        </pc:spChg>
        <pc:spChg chg="mod">
          <ac:chgData name="Katie Cockroft" userId="8f30a50e-58ce-4dcf-9d6d-3f5968f31273" providerId="ADAL" clId="{875CD013-0236-4E50-874B-9F6CCC594796}" dt="2019-06-20T10:55:15.743" v="1346" actId="208"/>
          <ac:spMkLst>
            <pc:docMk/>
            <pc:sldMk cId="4107902198" sldId="423"/>
            <ac:spMk id="11" creationId="{CD2DB7BC-ED85-464E-BDED-20CF9C2E09C7}"/>
          </ac:spMkLst>
        </pc:spChg>
        <pc:spChg chg="mod">
          <ac:chgData name="Katie Cockroft" userId="8f30a50e-58ce-4dcf-9d6d-3f5968f31273" providerId="ADAL" clId="{875CD013-0236-4E50-874B-9F6CCC594796}" dt="2019-06-20T10:55:15.743" v="1346" actId="208"/>
          <ac:spMkLst>
            <pc:docMk/>
            <pc:sldMk cId="4107902198" sldId="423"/>
            <ac:spMk id="12" creationId="{C1B41861-29B2-4A2E-9ACD-EDB29E966DC9}"/>
          </ac:spMkLst>
        </pc:spChg>
        <pc:spChg chg="mod">
          <ac:chgData name="Katie Cockroft" userId="8f30a50e-58ce-4dcf-9d6d-3f5968f31273" providerId="ADAL" clId="{875CD013-0236-4E50-874B-9F6CCC594796}" dt="2019-06-20T10:54:59.100" v="1340" actId="403"/>
          <ac:spMkLst>
            <pc:docMk/>
            <pc:sldMk cId="4107902198" sldId="423"/>
            <ac:spMk id="19" creationId="{5252A847-DE45-4FA3-A1F8-EEBEB845FF8E}"/>
          </ac:spMkLst>
        </pc:spChg>
        <pc:grpChg chg="mod">
          <ac:chgData name="Katie Cockroft" userId="8f30a50e-58ce-4dcf-9d6d-3f5968f31273" providerId="ADAL" clId="{875CD013-0236-4E50-874B-9F6CCC594796}" dt="2019-06-20T10:55:13.738" v="1345" actId="207"/>
          <ac:grpSpMkLst>
            <pc:docMk/>
            <pc:sldMk cId="4107902198" sldId="423"/>
            <ac:grpSpMk id="6" creationId="{41763097-5CAB-4E72-83BC-8F97F23DF29D}"/>
          </ac:grpSpMkLst>
        </pc:grpChg>
        <pc:graphicFrameChg chg="mod modGraphic">
          <ac:chgData name="Katie Cockroft" userId="8f30a50e-58ce-4dcf-9d6d-3f5968f31273" providerId="ADAL" clId="{875CD013-0236-4E50-874B-9F6CCC594796}" dt="2019-06-20T10:55:11.114" v="1344" actId="572"/>
          <ac:graphicFrameMkLst>
            <pc:docMk/>
            <pc:sldMk cId="4107902198" sldId="423"/>
            <ac:graphicFrameMk id="13" creationId="{60AAF619-D065-459C-AB79-B46AE9361EDB}"/>
          </ac:graphicFrameMkLst>
        </pc:graphicFrameChg>
      </pc:sldChg>
      <pc:sldChg chg="modSp add">
        <pc:chgData name="Katie Cockroft" userId="8f30a50e-58ce-4dcf-9d6d-3f5968f31273" providerId="ADAL" clId="{875CD013-0236-4E50-874B-9F6CCC594796}" dt="2019-06-20T10:58:14.715" v="1521" actId="208"/>
        <pc:sldMkLst>
          <pc:docMk/>
          <pc:sldMk cId="3403992317" sldId="424"/>
        </pc:sldMkLst>
        <pc:spChg chg="mod">
          <ac:chgData name="Katie Cockroft" userId="8f30a50e-58ce-4dcf-9d6d-3f5968f31273" providerId="ADAL" clId="{875CD013-0236-4E50-874B-9F6CCC594796}" dt="2019-06-20T10:58:14.715" v="1521" actId="208"/>
          <ac:spMkLst>
            <pc:docMk/>
            <pc:sldMk cId="3403992317" sldId="424"/>
            <ac:spMk id="10" creationId="{DD8068BE-2180-4312-BB4B-86B6574F985D}"/>
          </ac:spMkLst>
        </pc:spChg>
        <pc:spChg chg="mod">
          <ac:chgData name="Katie Cockroft" userId="8f30a50e-58ce-4dcf-9d6d-3f5968f31273" providerId="ADAL" clId="{875CD013-0236-4E50-874B-9F6CCC594796}" dt="2019-06-20T10:58:06.602" v="1519" actId="207"/>
          <ac:spMkLst>
            <pc:docMk/>
            <pc:sldMk cId="3403992317" sldId="424"/>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comparing-numbers-year-2-place-valu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autumn-block-1-place-value-year-2/" TargetMode="External"/><Relationship Id="rId5" Type="http://schemas.openxmlformats.org/officeDocument/2006/relationships/hyperlink" Target="https://classroomsecrets.co.uk/content-domain-filter/?fwp_contentdomain=2n2b" TargetMode="External"/><Relationship Id="rId4" Type="http://schemas.openxmlformats.org/officeDocument/2006/relationships/hyperlink" Target="https://classroomsecrets.co.uk/content-domain-filter/?fwp_contentdomain=2n2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2886" b="35404"/>
          <a:stretch/>
        </p:blipFill>
        <p:spPr>
          <a:xfrm>
            <a:off x="793488" y="710213"/>
            <a:ext cx="7557025" cy="2228295"/>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1B108DE7-BF1B-408D-9721-DC3554F4E32F}"/>
              </a:ext>
            </a:extLst>
          </p:cNvPr>
          <p:cNvGraphicFramePr>
            <a:graphicFrameLocks noGrp="1"/>
          </p:cNvGraphicFramePr>
          <p:nvPr>
            <p:extLst>
              <p:ext uri="{D42A27DB-BD31-4B8C-83A1-F6EECF244321}">
                <p14:modId xmlns:p14="http://schemas.microsoft.com/office/powerpoint/2010/main" val="3353926754"/>
              </p:ext>
            </p:extLst>
          </p:nvPr>
        </p:nvGraphicFramePr>
        <p:xfrm>
          <a:off x="401349" y="2286231"/>
          <a:ext cx="8341302" cy="1540683"/>
        </p:xfrm>
        <a:graphic>
          <a:graphicData uri="http://schemas.openxmlformats.org/drawingml/2006/table">
            <a:tbl>
              <a:tblPr firstRow="1" bandRow="1">
                <a:tableStyleId>{5940675A-B579-460E-94D1-54222C63F5DA}</a:tableStyleId>
              </a:tblPr>
              <a:tblGrid>
                <a:gridCol w="3355843">
                  <a:extLst>
                    <a:ext uri="{9D8B030D-6E8A-4147-A177-3AD203B41FA5}">
                      <a16:colId xmlns:a16="http://schemas.microsoft.com/office/drawing/2014/main" val="3160972465"/>
                    </a:ext>
                  </a:extLst>
                </a:gridCol>
                <a:gridCol w="1609686">
                  <a:extLst>
                    <a:ext uri="{9D8B030D-6E8A-4147-A177-3AD203B41FA5}">
                      <a16:colId xmlns:a16="http://schemas.microsoft.com/office/drawing/2014/main" val="3317810078"/>
                    </a:ext>
                  </a:extLst>
                </a:gridCol>
                <a:gridCol w="3375773">
                  <a:extLst>
                    <a:ext uri="{9D8B030D-6E8A-4147-A177-3AD203B41FA5}">
                      <a16:colId xmlns:a16="http://schemas.microsoft.com/office/drawing/2014/main" val="2020340340"/>
                    </a:ext>
                  </a:extLst>
                </a:gridCol>
              </a:tblGrid>
              <a:tr h="1540683">
                <a:tc>
                  <a:txBody>
                    <a:bodyPr/>
                    <a:lstStyle/>
                    <a:p>
                      <a:pPr algn="ctr"/>
                      <a:r>
                        <a:rPr lang="en-GB" sz="4800" b="1" dirty="0">
                          <a:latin typeface="Century Gothic" panose="020B0502020202020204" pitchFamily="34" charset="0"/>
                        </a:rPr>
                        <a:t>sixty-eight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700" b="1" dirty="0">
                          <a:latin typeface="Century Gothic" panose="020B0502020202020204" pitchFamily="34" charset="0"/>
                        </a:rPr>
                        <a:t>&lt;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latin typeface="Century Gothic" panose="020B0502020202020204" pitchFamily="34" charset="0"/>
                        </a:rPr>
                        <a:t>seventy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214422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1B108DE7-BF1B-408D-9721-DC3554F4E32F}"/>
              </a:ext>
            </a:extLst>
          </p:cNvPr>
          <p:cNvGraphicFramePr>
            <a:graphicFrameLocks noGrp="1"/>
          </p:cNvGraphicFramePr>
          <p:nvPr>
            <p:extLst>
              <p:ext uri="{D42A27DB-BD31-4B8C-83A1-F6EECF244321}">
                <p14:modId xmlns:p14="http://schemas.microsoft.com/office/powerpoint/2010/main" val="1757419705"/>
              </p:ext>
            </p:extLst>
          </p:nvPr>
        </p:nvGraphicFramePr>
        <p:xfrm>
          <a:off x="401349" y="2286231"/>
          <a:ext cx="8341302" cy="1540683"/>
        </p:xfrm>
        <a:graphic>
          <a:graphicData uri="http://schemas.openxmlformats.org/drawingml/2006/table">
            <a:tbl>
              <a:tblPr firstRow="1" bandRow="1">
                <a:tableStyleId>{5940675A-B579-460E-94D1-54222C63F5DA}</a:tableStyleId>
              </a:tblPr>
              <a:tblGrid>
                <a:gridCol w="3355843">
                  <a:extLst>
                    <a:ext uri="{9D8B030D-6E8A-4147-A177-3AD203B41FA5}">
                      <a16:colId xmlns:a16="http://schemas.microsoft.com/office/drawing/2014/main" val="3160972465"/>
                    </a:ext>
                  </a:extLst>
                </a:gridCol>
                <a:gridCol w="1609686">
                  <a:extLst>
                    <a:ext uri="{9D8B030D-6E8A-4147-A177-3AD203B41FA5}">
                      <a16:colId xmlns:a16="http://schemas.microsoft.com/office/drawing/2014/main" val="3317810078"/>
                    </a:ext>
                  </a:extLst>
                </a:gridCol>
                <a:gridCol w="3375773">
                  <a:extLst>
                    <a:ext uri="{9D8B030D-6E8A-4147-A177-3AD203B41FA5}">
                      <a16:colId xmlns:a16="http://schemas.microsoft.com/office/drawing/2014/main" val="2020340340"/>
                    </a:ext>
                  </a:extLst>
                </a:gridCol>
              </a:tblGrid>
              <a:tr h="1540683">
                <a:tc>
                  <a:txBody>
                    <a:bodyPr/>
                    <a:lstStyle/>
                    <a:p>
                      <a:pPr algn="ctr"/>
                      <a:r>
                        <a:rPr lang="en-GB" sz="4800" b="1" dirty="0">
                          <a:solidFill>
                            <a:schemeClr val="tx1"/>
                          </a:solidFill>
                          <a:latin typeface="Century Gothic" panose="020B0502020202020204" pitchFamily="34" charset="0"/>
                        </a:rPr>
                        <a:t>sixty-eight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700" b="1" dirty="0">
                          <a:solidFill>
                            <a:schemeClr val="tx1"/>
                          </a:solidFill>
                          <a:latin typeface="Century Gothic" panose="020B0502020202020204" pitchFamily="34" charset="0"/>
                        </a:rPr>
                        <a:t>&lt;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solidFill>
                            <a:schemeClr val="tx1"/>
                          </a:solidFill>
                          <a:latin typeface="Century Gothic" panose="020B0502020202020204" pitchFamily="34" charset="0"/>
                        </a:rPr>
                        <a:t>seventy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30969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statement using &lt;, &gt; or =.</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3" name="Table 12">
            <a:extLst>
              <a:ext uri="{FF2B5EF4-FFF2-40B4-BE49-F238E27FC236}">
                <a16:creationId xmlns:a16="http://schemas.microsoft.com/office/drawing/2014/main" id="{88E9B8A7-9447-45B8-9637-B8C8D249FEF5}"/>
              </a:ext>
            </a:extLst>
          </p:cNvPr>
          <p:cNvGraphicFramePr>
            <a:graphicFrameLocks noGrp="1"/>
          </p:cNvGraphicFramePr>
          <p:nvPr>
            <p:extLst>
              <p:ext uri="{D42A27DB-BD31-4B8C-83A1-F6EECF244321}">
                <p14:modId xmlns:p14="http://schemas.microsoft.com/office/powerpoint/2010/main" val="2985797819"/>
              </p:ext>
            </p:extLst>
          </p:nvPr>
        </p:nvGraphicFramePr>
        <p:xfrm>
          <a:off x="1070446" y="2870698"/>
          <a:ext cx="7003109" cy="1400621"/>
        </p:xfrm>
        <a:graphic>
          <a:graphicData uri="http://schemas.openxmlformats.org/drawingml/2006/table">
            <a:tbl>
              <a:tblPr firstRow="1" bandRow="1">
                <a:tableStyleId>{5940675A-B579-460E-94D1-54222C63F5DA}</a:tableStyleId>
              </a:tblPr>
              <a:tblGrid>
                <a:gridCol w="2801244">
                  <a:extLst>
                    <a:ext uri="{9D8B030D-6E8A-4147-A177-3AD203B41FA5}">
                      <a16:colId xmlns:a16="http://schemas.microsoft.com/office/drawing/2014/main" val="3160972465"/>
                    </a:ext>
                  </a:extLst>
                </a:gridCol>
                <a:gridCol w="1400621">
                  <a:extLst>
                    <a:ext uri="{9D8B030D-6E8A-4147-A177-3AD203B41FA5}">
                      <a16:colId xmlns:a16="http://schemas.microsoft.com/office/drawing/2014/main" val="3317810078"/>
                    </a:ext>
                  </a:extLst>
                </a:gridCol>
                <a:gridCol w="2801244">
                  <a:extLst>
                    <a:ext uri="{9D8B030D-6E8A-4147-A177-3AD203B41FA5}">
                      <a16:colId xmlns:a16="http://schemas.microsoft.com/office/drawing/2014/main" val="2020340340"/>
                    </a:ext>
                  </a:extLst>
                </a:gridCol>
              </a:tblGrid>
              <a:tr h="1400621">
                <a:tc>
                  <a:txBody>
                    <a:bodyPr/>
                    <a:lstStyle/>
                    <a:p>
                      <a:pPr algn="ctr"/>
                      <a:r>
                        <a:rPr lang="en-GB" sz="3100" b="1" dirty="0">
                          <a:latin typeface="Century Gothic" panose="020B0502020202020204" pitchFamily="34" charset="0"/>
                        </a:rPr>
                        <a:t>17 and 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1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100" b="1" dirty="0">
                          <a:latin typeface="Century Gothic" panose="020B0502020202020204" pitchFamily="34" charset="0"/>
                        </a:rPr>
                        <a:t>34</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427454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statement using &lt;, &gt; or =.</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3" name="Table 12">
            <a:extLst>
              <a:ext uri="{FF2B5EF4-FFF2-40B4-BE49-F238E27FC236}">
                <a16:creationId xmlns:a16="http://schemas.microsoft.com/office/drawing/2014/main" id="{88E9B8A7-9447-45B8-9637-B8C8D249FEF5}"/>
              </a:ext>
            </a:extLst>
          </p:cNvPr>
          <p:cNvGraphicFramePr>
            <a:graphicFrameLocks noGrp="1"/>
          </p:cNvGraphicFramePr>
          <p:nvPr>
            <p:extLst>
              <p:ext uri="{D42A27DB-BD31-4B8C-83A1-F6EECF244321}">
                <p14:modId xmlns:p14="http://schemas.microsoft.com/office/powerpoint/2010/main" val="477578477"/>
              </p:ext>
            </p:extLst>
          </p:nvPr>
        </p:nvGraphicFramePr>
        <p:xfrm>
          <a:off x="1070446" y="2870698"/>
          <a:ext cx="7003109" cy="1400621"/>
        </p:xfrm>
        <a:graphic>
          <a:graphicData uri="http://schemas.openxmlformats.org/drawingml/2006/table">
            <a:tbl>
              <a:tblPr firstRow="1" bandRow="1">
                <a:tableStyleId>{5940675A-B579-460E-94D1-54222C63F5DA}</a:tableStyleId>
              </a:tblPr>
              <a:tblGrid>
                <a:gridCol w="2801244">
                  <a:extLst>
                    <a:ext uri="{9D8B030D-6E8A-4147-A177-3AD203B41FA5}">
                      <a16:colId xmlns:a16="http://schemas.microsoft.com/office/drawing/2014/main" val="3160972465"/>
                    </a:ext>
                  </a:extLst>
                </a:gridCol>
                <a:gridCol w="1400621">
                  <a:extLst>
                    <a:ext uri="{9D8B030D-6E8A-4147-A177-3AD203B41FA5}">
                      <a16:colId xmlns:a16="http://schemas.microsoft.com/office/drawing/2014/main" val="3317810078"/>
                    </a:ext>
                  </a:extLst>
                </a:gridCol>
                <a:gridCol w="2801244">
                  <a:extLst>
                    <a:ext uri="{9D8B030D-6E8A-4147-A177-3AD203B41FA5}">
                      <a16:colId xmlns:a16="http://schemas.microsoft.com/office/drawing/2014/main" val="2020340340"/>
                    </a:ext>
                  </a:extLst>
                </a:gridCol>
              </a:tblGrid>
              <a:tr h="1400621">
                <a:tc>
                  <a:txBody>
                    <a:bodyPr/>
                    <a:lstStyle/>
                    <a:p>
                      <a:pPr algn="ctr"/>
                      <a:r>
                        <a:rPr lang="en-GB" sz="3100" b="1" dirty="0">
                          <a:latin typeface="Century Gothic" panose="020B0502020202020204" pitchFamily="34" charset="0"/>
                        </a:rPr>
                        <a:t>17 and 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solidFill>
                            <a:srgbClr val="FF0000"/>
                          </a:solidFill>
                          <a:latin typeface="Century Gothic" panose="020B0502020202020204" pitchFamily="34" charset="0"/>
                        </a:rPr>
                        <a:t>&lt;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100" b="1" dirty="0">
                          <a:latin typeface="Century Gothic" panose="020B0502020202020204" pitchFamily="34" charset="0"/>
                        </a:rPr>
                        <a:t>34</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392893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all of the possible combinations to complete the statement using up to two of these digits cards. </a:t>
            </a: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41763097-5CAB-4E72-83BC-8F97F23DF29D}"/>
              </a:ext>
            </a:extLst>
          </p:cNvPr>
          <p:cNvGrpSpPr/>
          <p:nvPr/>
        </p:nvGrpSpPr>
        <p:grpSpPr>
          <a:xfrm>
            <a:off x="1483880" y="1868463"/>
            <a:ext cx="6176240" cy="1293122"/>
            <a:chOff x="295386" y="1423958"/>
            <a:chExt cx="2881261" cy="548409"/>
          </a:xfrm>
        </p:grpSpPr>
        <p:sp>
          <p:nvSpPr>
            <p:cNvPr id="9" name="TextBox 8">
              <a:extLst>
                <a:ext uri="{FF2B5EF4-FFF2-40B4-BE49-F238E27FC236}">
                  <a16:creationId xmlns:a16="http://schemas.microsoft.com/office/drawing/2014/main" id="{0DD1A17D-FBB1-43C4-8BA7-D73908990991}"/>
                </a:ext>
              </a:extLst>
            </p:cNvPr>
            <p:cNvSpPr txBox="1"/>
            <p:nvPr/>
          </p:nvSpPr>
          <p:spPr>
            <a:xfrm>
              <a:off x="295386" y="1423958"/>
              <a:ext cx="574992" cy="548409"/>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2</a:t>
              </a:r>
              <a:endParaRPr lang="en-GB" sz="4400" b="1" dirty="0">
                <a:latin typeface="Century Gothic" panose="020B0502020202020204" pitchFamily="34" charset="0"/>
              </a:endParaRPr>
            </a:p>
          </p:txBody>
        </p:sp>
        <p:sp>
          <p:nvSpPr>
            <p:cNvPr id="10" name="TextBox 9">
              <a:extLst>
                <a:ext uri="{FF2B5EF4-FFF2-40B4-BE49-F238E27FC236}">
                  <a16:creationId xmlns:a16="http://schemas.microsoft.com/office/drawing/2014/main" id="{0070AACA-3F9B-48BD-9CE2-91E4A4B19689}"/>
                </a:ext>
              </a:extLst>
            </p:cNvPr>
            <p:cNvSpPr txBox="1"/>
            <p:nvPr/>
          </p:nvSpPr>
          <p:spPr>
            <a:xfrm>
              <a:off x="1064142"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7</a:t>
              </a:r>
              <a:endParaRPr lang="en-GB" sz="4400" b="1" dirty="0">
                <a:latin typeface="Century Gothic" panose="020B0502020202020204" pitchFamily="34" charset="0"/>
              </a:endParaRPr>
            </a:p>
          </p:txBody>
        </p:sp>
        <p:sp>
          <p:nvSpPr>
            <p:cNvPr id="11" name="TextBox 10">
              <a:extLst>
                <a:ext uri="{FF2B5EF4-FFF2-40B4-BE49-F238E27FC236}">
                  <a16:creationId xmlns:a16="http://schemas.microsoft.com/office/drawing/2014/main" id="{CD2DB7BC-ED85-464E-BDED-20CF9C2E09C7}"/>
                </a:ext>
              </a:extLst>
            </p:cNvPr>
            <p:cNvSpPr txBox="1"/>
            <p:nvPr/>
          </p:nvSpPr>
          <p:spPr>
            <a:xfrm>
              <a:off x="1832898"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3</a:t>
              </a:r>
              <a:endParaRPr lang="en-GB" sz="4400" b="1" dirty="0">
                <a:latin typeface="Century Gothic" panose="020B0502020202020204" pitchFamily="34" charset="0"/>
              </a:endParaRPr>
            </a:p>
          </p:txBody>
        </p:sp>
        <p:sp>
          <p:nvSpPr>
            <p:cNvPr id="12" name="TextBox 11">
              <a:extLst>
                <a:ext uri="{FF2B5EF4-FFF2-40B4-BE49-F238E27FC236}">
                  <a16:creationId xmlns:a16="http://schemas.microsoft.com/office/drawing/2014/main" id="{C1B41861-29B2-4A2E-9ACD-EDB29E966DC9}"/>
                </a:ext>
              </a:extLst>
            </p:cNvPr>
            <p:cNvSpPr txBox="1"/>
            <p:nvPr/>
          </p:nvSpPr>
          <p:spPr>
            <a:xfrm>
              <a:off x="2601655"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6</a:t>
              </a:r>
              <a:endParaRPr lang="en-GB" sz="4400" b="1" dirty="0">
                <a:latin typeface="Century Gothic" panose="020B0502020202020204" pitchFamily="34" charset="0"/>
              </a:endParaRPr>
            </a:p>
          </p:txBody>
        </p:sp>
      </p:grpSp>
      <p:graphicFrame>
        <p:nvGraphicFramePr>
          <p:cNvPr id="13" name="Table 12">
            <a:extLst>
              <a:ext uri="{FF2B5EF4-FFF2-40B4-BE49-F238E27FC236}">
                <a16:creationId xmlns:a16="http://schemas.microsoft.com/office/drawing/2014/main" id="{60AAF619-D065-459C-AB79-B46AE9361EDB}"/>
              </a:ext>
            </a:extLst>
          </p:cNvPr>
          <p:cNvGraphicFramePr>
            <a:graphicFrameLocks noGrp="1"/>
          </p:cNvGraphicFramePr>
          <p:nvPr>
            <p:extLst>
              <p:ext uri="{D42A27DB-BD31-4B8C-83A1-F6EECF244321}">
                <p14:modId xmlns:p14="http://schemas.microsoft.com/office/powerpoint/2010/main" val="3180967377"/>
              </p:ext>
            </p:extLst>
          </p:nvPr>
        </p:nvGraphicFramePr>
        <p:xfrm>
          <a:off x="865023" y="3497546"/>
          <a:ext cx="7413955" cy="1406400"/>
        </p:xfrm>
        <a:graphic>
          <a:graphicData uri="http://schemas.openxmlformats.org/drawingml/2006/table">
            <a:tbl>
              <a:tblPr firstRow="1" bandRow="1">
                <a:tableStyleId>{5940675A-B579-460E-94D1-54222C63F5DA}</a:tableStyleId>
              </a:tblPr>
              <a:tblGrid>
                <a:gridCol w="2567806">
                  <a:extLst>
                    <a:ext uri="{9D8B030D-6E8A-4147-A177-3AD203B41FA5}">
                      <a16:colId xmlns:a16="http://schemas.microsoft.com/office/drawing/2014/main" val="3160972465"/>
                    </a:ext>
                  </a:extLst>
                </a:gridCol>
                <a:gridCol w="2278343">
                  <a:extLst>
                    <a:ext uri="{9D8B030D-6E8A-4147-A177-3AD203B41FA5}">
                      <a16:colId xmlns:a16="http://schemas.microsoft.com/office/drawing/2014/main" val="3317810078"/>
                    </a:ext>
                  </a:extLst>
                </a:gridCol>
                <a:gridCol w="2567806">
                  <a:extLst>
                    <a:ext uri="{9D8B030D-6E8A-4147-A177-3AD203B41FA5}">
                      <a16:colId xmlns:a16="http://schemas.microsoft.com/office/drawing/2014/main" val="2020340340"/>
                    </a:ext>
                  </a:extLst>
                </a:gridCol>
              </a:tblGrid>
              <a:tr h="1406400">
                <a:tc>
                  <a:txBody>
                    <a:bodyPr/>
                    <a:lstStyle/>
                    <a:p>
                      <a:pPr algn="ctr"/>
                      <a:r>
                        <a:rPr lang="en-GB" sz="4300" b="1" dirty="0">
                          <a:latin typeface="Century Gothic" panose="020B0502020202020204" pitchFamily="34" charset="0"/>
                        </a:rPr>
                        <a:t>60 and 5</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52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52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all of the possible combinations to complete the statement using up to two of these digits cards. </a:t>
            </a: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2, 3, 6, 7, 23, 26, 27, 32, 36, 37</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4" name="Group 13">
            <a:extLst>
              <a:ext uri="{FF2B5EF4-FFF2-40B4-BE49-F238E27FC236}">
                <a16:creationId xmlns:a16="http://schemas.microsoft.com/office/drawing/2014/main" id="{E9BFE1A6-613A-4E48-8299-7BF473A92396}"/>
              </a:ext>
            </a:extLst>
          </p:cNvPr>
          <p:cNvGrpSpPr/>
          <p:nvPr/>
        </p:nvGrpSpPr>
        <p:grpSpPr>
          <a:xfrm>
            <a:off x="1483880" y="1868463"/>
            <a:ext cx="6176240" cy="1293122"/>
            <a:chOff x="295386" y="1423958"/>
            <a:chExt cx="2881261" cy="548409"/>
          </a:xfrm>
        </p:grpSpPr>
        <p:sp>
          <p:nvSpPr>
            <p:cNvPr id="15" name="TextBox 14">
              <a:extLst>
                <a:ext uri="{FF2B5EF4-FFF2-40B4-BE49-F238E27FC236}">
                  <a16:creationId xmlns:a16="http://schemas.microsoft.com/office/drawing/2014/main" id="{A4224586-FC07-4714-9DB6-7F344FFCB38D}"/>
                </a:ext>
              </a:extLst>
            </p:cNvPr>
            <p:cNvSpPr txBox="1"/>
            <p:nvPr/>
          </p:nvSpPr>
          <p:spPr>
            <a:xfrm>
              <a:off x="295386" y="1423958"/>
              <a:ext cx="574992" cy="548409"/>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2</a:t>
              </a:r>
              <a:endParaRPr lang="en-GB" sz="4400" b="1" dirty="0">
                <a:latin typeface="Century Gothic" panose="020B0502020202020204" pitchFamily="34" charset="0"/>
              </a:endParaRPr>
            </a:p>
          </p:txBody>
        </p:sp>
        <p:sp>
          <p:nvSpPr>
            <p:cNvPr id="16" name="TextBox 15">
              <a:extLst>
                <a:ext uri="{FF2B5EF4-FFF2-40B4-BE49-F238E27FC236}">
                  <a16:creationId xmlns:a16="http://schemas.microsoft.com/office/drawing/2014/main" id="{70464F61-3976-4F89-B141-34745E985725}"/>
                </a:ext>
              </a:extLst>
            </p:cNvPr>
            <p:cNvSpPr txBox="1"/>
            <p:nvPr/>
          </p:nvSpPr>
          <p:spPr>
            <a:xfrm>
              <a:off x="1064142"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7</a:t>
              </a:r>
              <a:endParaRPr lang="en-GB" sz="4400" b="1" dirty="0">
                <a:latin typeface="Century Gothic" panose="020B0502020202020204" pitchFamily="34" charset="0"/>
              </a:endParaRPr>
            </a:p>
          </p:txBody>
        </p:sp>
        <p:sp>
          <p:nvSpPr>
            <p:cNvPr id="17" name="TextBox 16">
              <a:extLst>
                <a:ext uri="{FF2B5EF4-FFF2-40B4-BE49-F238E27FC236}">
                  <a16:creationId xmlns:a16="http://schemas.microsoft.com/office/drawing/2014/main" id="{D09919CD-91F8-483B-80F2-F7434B677FC2}"/>
                </a:ext>
              </a:extLst>
            </p:cNvPr>
            <p:cNvSpPr txBox="1"/>
            <p:nvPr/>
          </p:nvSpPr>
          <p:spPr>
            <a:xfrm>
              <a:off x="1832898"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3</a:t>
              </a:r>
              <a:endParaRPr lang="en-GB" sz="4400" b="1" dirty="0">
                <a:latin typeface="Century Gothic" panose="020B0502020202020204" pitchFamily="34" charset="0"/>
              </a:endParaRPr>
            </a:p>
          </p:txBody>
        </p:sp>
        <p:sp>
          <p:nvSpPr>
            <p:cNvPr id="20" name="TextBox 19">
              <a:extLst>
                <a:ext uri="{FF2B5EF4-FFF2-40B4-BE49-F238E27FC236}">
                  <a16:creationId xmlns:a16="http://schemas.microsoft.com/office/drawing/2014/main" id="{886142D9-3630-483C-9AF8-C9C837CCF81F}"/>
                </a:ext>
              </a:extLst>
            </p:cNvPr>
            <p:cNvSpPr txBox="1"/>
            <p:nvPr/>
          </p:nvSpPr>
          <p:spPr>
            <a:xfrm>
              <a:off x="2601655"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6</a:t>
              </a:r>
              <a:endParaRPr lang="en-GB" sz="4400" b="1" dirty="0">
                <a:latin typeface="Century Gothic" panose="020B0502020202020204" pitchFamily="34" charset="0"/>
              </a:endParaRPr>
            </a:p>
          </p:txBody>
        </p:sp>
      </p:grpSp>
      <p:graphicFrame>
        <p:nvGraphicFramePr>
          <p:cNvPr id="21" name="Table 20">
            <a:extLst>
              <a:ext uri="{FF2B5EF4-FFF2-40B4-BE49-F238E27FC236}">
                <a16:creationId xmlns:a16="http://schemas.microsoft.com/office/drawing/2014/main" id="{99ED5639-3C29-4EBD-BAE5-44213EA8D4AE}"/>
              </a:ext>
            </a:extLst>
          </p:cNvPr>
          <p:cNvGraphicFramePr>
            <a:graphicFrameLocks noGrp="1"/>
          </p:cNvGraphicFramePr>
          <p:nvPr>
            <p:extLst>
              <p:ext uri="{D42A27DB-BD31-4B8C-83A1-F6EECF244321}">
                <p14:modId xmlns:p14="http://schemas.microsoft.com/office/powerpoint/2010/main" val="3284282314"/>
              </p:ext>
            </p:extLst>
          </p:nvPr>
        </p:nvGraphicFramePr>
        <p:xfrm>
          <a:off x="865023" y="3497546"/>
          <a:ext cx="7413955" cy="1406400"/>
        </p:xfrm>
        <a:graphic>
          <a:graphicData uri="http://schemas.openxmlformats.org/drawingml/2006/table">
            <a:tbl>
              <a:tblPr firstRow="1" bandRow="1">
                <a:tableStyleId>{5940675A-B579-460E-94D1-54222C63F5DA}</a:tableStyleId>
              </a:tblPr>
              <a:tblGrid>
                <a:gridCol w="2567806">
                  <a:extLst>
                    <a:ext uri="{9D8B030D-6E8A-4147-A177-3AD203B41FA5}">
                      <a16:colId xmlns:a16="http://schemas.microsoft.com/office/drawing/2014/main" val="3160972465"/>
                    </a:ext>
                  </a:extLst>
                </a:gridCol>
                <a:gridCol w="2278343">
                  <a:extLst>
                    <a:ext uri="{9D8B030D-6E8A-4147-A177-3AD203B41FA5}">
                      <a16:colId xmlns:a16="http://schemas.microsoft.com/office/drawing/2014/main" val="3317810078"/>
                    </a:ext>
                  </a:extLst>
                </a:gridCol>
                <a:gridCol w="2567806">
                  <a:extLst>
                    <a:ext uri="{9D8B030D-6E8A-4147-A177-3AD203B41FA5}">
                      <a16:colId xmlns:a16="http://schemas.microsoft.com/office/drawing/2014/main" val="2020340340"/>
                    </a:ext>
                  </a:extLst>
                </a:gridCol>
              </a:tblGrid>
              <a:tr h="1406400">
                <a:tc>
                  <a:txBody>
                    <a:bodyPr/>
                    <a:lstStyle/>
                    <a:p>
                      <a:pPr algn="ctr"/>
                      <a:r>
                        <a:rPr lang="en-GB" sz="4300" b="1" dirty="0">
                          <a:latin typeface="Century Gothic" panose="020B0502020202020204" pitchFamily="34" charset="0"/>
                        </a:rPr>
                        <a:t>60 and 5</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52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52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410790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BD8B6CC3-790A-4E85-ABC8-4E2992B4B106}"/>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2" name="Rectangle 11">
            <a:extLst>
              <a:ext uri="{FF2B5EF4-FFF2-40B4-BE49-F238E27FC236}">
                <a16:creationId xmlns:a16="http://schemas.microsoft.com/office/drawing/2014/main" id="{C185A8B9-4A52-4AFE-A216-70E7E88CD8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Sarah is thinking of a number.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numbers could she be thinking of?</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091D7AFD-696B-4A44-9C2F-92015DDFCF2F}"/>
              </a:ext>
            </a:extLst>
          </p:cNvPr>
          <p:cNvSpPr/>
          <p:nvPr/>
        </p:nvSpPr>
        <p:spPr>
          <a:xfrm>
            <a:off x="2652474" y="1644231"/>
            <a:ext cx="5274098" cy="2146276"/>
          </a:xfrm>
          <a:prstGeom prst="wedgeRoundRectCallout">
            <a:avLst>
              <a:gd name="adj1" fmla="val -61069"/>
              <a:gd name="adj2" fmla="val 41465"/>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It is greater than forty-two.</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It is less than nine tens.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tens digit is one more than the ones digit.</a:t>
            </a:r>
          </a:p>
        </p:txBody>
      </p:sp>
    </p:spTree>
    <p:extLst>
      <p:ext uri="{BB962C8B-B14F-4D97-AF65-F5344CB8AC3E}">
        <p14:creationId xmlns:p14="http://schemas.microsoft.com/office/powerpoint/2010/main" val="357357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BD8B6CC3-790A-4E85-ABC8-4E2992B4B106}"/>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2" name="Rectangle 11">
            <a:extLst>
              <a:ext uri="{FF2B5EF4-FFF2-40B4-BE49-F238E27FC236}">
                <a16:creationId xmlns:a16="http://schemas.microsoft.com/office/drawing/2014/main" id="{C185A8B9-4A52-4AFE-A216-70E7E88CD8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Sarah is thinking of a number.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numbers could she be thinking of?</a:t>
            </a:r>
          </a:p>
          <a:p>
            <a:pPr algn="ctr"/>
            <a:r>
              <a:rPr lang="en-GB" sz="2000" b="1" dirty="0">
                <a:solidFill>
                  <a:srgbClr val="FF0000"/>
                </a:solidFill>
                <a:latin typeface="Century Gothic" panose="020B0502020202020204" pitchFamily="34" charset="0"/>
              </a:rPr>
              <a:t>43, 54, 65, 76, 87</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091D7AFD-696B-4A44-9C2F-92015DDFCF2F}"/>
              </a:ext>
            </a:extLst>
          </p:cNvPr>
          <p:cNvSpPr/>
          <p:nvPr/>
        </p:nvSpPr>
        <p:spPr>
          <a:xfrm>
            <a:off x="2652474" y="1644231"/>
            <a:ext cx="5274098" cy="2146276"/>
          </a:xfrm>
          <a:prstGeom prst="wedgeRoundRectCallout">
            <a:avLst>
              <a:gd name="adj1" fmla="val -61069"/>
              <a:gd name="adj2" fmla="val 41465"/>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It is greater than forty-two.</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It is less than nine tens.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tens digit is one more than the ones digit.</a:t>
            </a:r>
          </a:p>
        </p:txBody>
      </p:sp>
    </p:spTree>
    <p:extLst>
      <p:ext uri="{BB962C8B-B14F-4D97-AF65-F5344CB8AC3E}">
        <p14:creationId xmlns:p14="http://schemas.microsoft.com/office/powerpoint/2010/main" val="171263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these numbers cannot be used to complete the statement?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fifty-nine</a:t>
            </a:r>
          </a:p>
          <a:p>
            <a:r>
              <a:rPr lang="en-GB" sz="2000" b="1" dirty="0">
                <a:solidFill>
                  <a:schemeClr val="tx1"/>
                </a:solidFill>
                <a:latin typeface="Century Gothic" panose="020B0502020202020204" pitchFamily="34" charset="0"/>
              </a:rPr>
              <a:t>B. three tens and five ones</a:t>
            </a:r>
          </a:p>
          <a:p>
            <a:r>
              <a:rPr lang="en-GB" sz="2000" b="1" dirty="0">
                <a:solidFill>
                  <a:schemeClr val="tx1"/>
                </a:solidFill>
                <a:latin typeface="Century Gothic" panose="020B0502020202020204" pitchFamily="34" charset="0"/>
              </a:rPr>
              <a:t>C. twenty and thirteen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Convince me.</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4F6C628-6CDE-45D9-864A-BD28636B5007}"/>
              </a:ext>
            </a:extLst>
          </p:cNvPr>
          <p:cNvGraphicFramePr>
            <a:graphicFrameLocks noGrp="1"/>
          </p:cNvGraphicFramePr>
          <p:nvPr>
            <p:extLst>
              <p:ext uri="{D42A27DB-BD31-4B8C-83A1-F6EECF244321}">
                <p14:modId xmlns:p14="http://schemas.microsoft.com/office/powerpoint/2010/main" val="3562185394"/>
              </p:ext>
            </p:extLst>
          </p:nvPr>
        </p:nvGraphicFramePr>
        <p:xfrm>
          <a:off x="1011027" y="3544525"/>
          <a:ext cx="7121946" cy="885854"/>
        </p:xfrm>
        <a:graphic>
          <a:graphicData uri="http://schemas.openxmlformats.org/drawingml/2006/table">
            <a:tbl>
              <a:tblPr firstRow="1" bandRow="1">
                <a:tableStyleId>{5940675A-B579-460E-94D1-54222C63F5DA}</a:tableStyleId>
              </a:tblPr>
              <a:tblGrid>
                <a:gridCol w="2466670">
                  <a:extLst>
                    <a:ext uri="{9D8B030D-6E8A-4147-A177-3AD203B41FA5}">
                      <a16:colId xmlns:a16="http://schemas.microsoft.com/office/drawing/2014/main" val="3160972465"/>
                    </a:ext>
                  </a:extLst>
                </a:gridCol>
                <a:gridCol w="2188606">
                  <a:extLst>
                    <a:ext uri="{9D8B030D-6E8A-4147-A177-3AD203B41FA5}">
                      <a16:colId xmlns:a16="http://schemas.microsoft.com/office/drawing/2014/main" val="3317810078"/>
                    </a:ext>
                  </a:extLst>
                </a:gridCol>
                <a:gridCol w="2466670">
                  <a:extLst>
                    <a:ext uri="{9D8B030D-6E8A-4147-A177-3AD203B41FA5}">
                      <a16:colId xmlns:a16="http://schemas.microsoft.com/office/drawing/2014/main" val="2020340340"/>
                    </a:ext>
                  </a:extLst>
                </a:gridCol>
              </a:tblGrid>
              <a:tr h="885854">
                <a:tc>
                  <a:txBody>
                    <a:bodyPr/>
                    <a:lstStyle/>
                    <a:p>
                      <a:pPr algn="ctr"/>
                      <a:r>
                        <a:rPr lang="en-GB" sz="3400" b="1" dirty="0">
                          <a:latin typeface="Century Gothic" panose="020B0502020202020204" pitchFamily="34" charset="0"/>
                        </a:rPr>
                        <a:t>fifty-eight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these numbers cannot be used to complete the statement?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fifty-nine</a:t>
            </a:r>
          </a:p>
          <a:p>
            <a:r>
              <a:rPr lang="en-GB" sz="2000" b="1" dirty="0">
                <a:solidFill>
                  <a:schemeClr val="bg1">
                    <a:lumMod val="50000"/>
                  </a:schemeClr>
                </a:solidFill>
                <a:latin typeface="Century Gothic" panose="020B0502020202020204" pitchFamily="34" charset="0"/>
              </a:rPr>
              <a:t>B. three tens and five ones</a:t>
            </a:r>
          </a:p>
          <a:p>
            <a:r>
              <a:rPr lang="en-GB" sz="2000" b="1" dirty="0">
                <a:solidFill>
                  <a:schemeClr val="bg1">
                    <a:lumMod val="50000"/>
                  </a:schemeClr>
                </a:solidFill>
                <a:latin typeface="Century Gothic" panose="020B0502020202020204" pitchFamily="34" charset="0"/>
              </a:rPr>
              <a:t>C. twenty and thirteen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Convince me.</a:t>
            </a:r>
          </a:p>
          <a:p>
            <a:r>
              <a:rPr lang="en-GB" sz="2000" b="1" dirty="0">
                <a:solidFill>
                  <a:schemeClr val="tx1"/>
                </a:solidFill>
                <a:latin typeface="Century Gothic" panose="020B0502020202020204" pitchFamily="34" charset="0"/>
              </a:rPr>
              <a:t>Fifty-nine cannot be used as…</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4F6C628-6CDE-45D9-864A-BD28636B5007}"/>
              </a:ext>
            </a:extLst>
          </p:cNvPr>
          <p:cNvGraphicFramePr>
            <a:graphicFrameLocks noGrp="1"/>
          </p:cNvGraphicFramePr>
          <p:nvPr/>
        </p:nvGraphicFramePr>
        <p:xfrm>
          <a:off x="1011027" y="3544525"/>
          <a:ext cx="7121946" cy="885854"/>
        </p:xfrm>
        <a:graphic>
          <a:graphicData uri="http://schemas.openxmlformats.org/drawingml/2006/table">
            <a:tbl>
              <a:tblPr firstRow="1" bandRow="1">
                <a:tableStyleId>{5940675A-B579-460E-94D1-54222C63F5DA}</a:tableStyleId>
              </a:tblPr>
              <a:tblGrid>
                <a:gridCol w="2466670">
                  <a:extLst>
                    <a:ext uri="{9D8B030D-6E8A-4147-A177-3AD203B41FA5}">
                      <a16:colId xmlns:a16="http://schemas.microsoft.com/office/drawing/2014/main" val="3160972465"/>
                    </a:ext>
                  </a:extLst>
                </a:gridCol>
                <a:gridCol w="2188606">
                  <a:extLst>
                    <a:ext uri="{9D8B030D-6E8A-4147-A177-3AD203B41FA5}">
                      <a16:colId xmlns:a16="http://schemas.microsoft.com/office/drawing/2014/main" val="3317810078"/>
                    </a:ext>
                  </a:extLst>
                </a:gridCol>
                <a:gridCol w="2466670">
                  <a:extLst>
                    <a:ext uri="{9D8B030D-6E8A-4147-A177-3AD203B41FA5}">
                      <a16:colId xmlns:a16="http://schemas.microsoft.com/office/drawing/2014/main" val="2020340340"/>
                    </a:ext>
                  </a:extLst>
                </a:gridCol>
              </a:tblGrid>
              <a:tr h="885854">
                <a:tc>
                  <a:txBody>
                    <a:bodyPr/>
                    <a:lstStyle/>
                    <a:p>
                      <a:pPr algn="ctr"/>
                      <a:r>
                        <a:rPr lang="en-GB" sz="3400" b="1" dirty="0">
                          <a:latin typeface="Century Gothic" panose="020B0502020202020204" pitchFamily="34" charset="0"/>
                        </a:rPr>
                        <a:t>fifty-eight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125866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Place Value – Comparing Numbers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2: (2N2a) </a:t>
            </a:r>
            <a:r>
              <a:rPr lang="en-GB" sz="1200" b="1" dirty="0">
                <a:latin typeface="Century Gothic" panose="020B0502020202020204" pitchFamily="34" charset="0"/>
                <a:hlinkClick r:id="rId4"/>
              </a:rPr>
              <a:t>Read and write numbers to at least 100 in numerals and in words</a:t>
            </a:r>
            <a:endParaRPr lang="en-GB" sz="1200" b="1" dirty="0">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2: (2N2b)</a:t>
            </a:r>
            <a:r>
              <a:rPr lang="en-GB" sz="1200" b="1" dirty="0">
                <a:latin typeface="Century Gothic" panose="020B0502020202020204" pitchFamily="34" charset="0"/>
              </a:rPr>
              <a:t> </a:t>
            </a:r>
            <a:r>
              <a:rPr lang="en-GB" sz="1200" b="1" dirty="0">
                <a:latin typeface="Century Gothic" panose="020B0502020202020204" pitchFamily="34" charset="0"/>
                <a:hlinkClick r:id="rId5"/>
              </a:rPr>
              <a:t>Compare and order numbers from 0 up to 100; use &lt;, &gt; and = signs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Place Value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49539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these numbers cannot be used to complete the statement?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fifty-nine</a:t>
            </a:r>
          </a:p>
          <a:p>
            <a:r>
              <a:rPr lang="en-GB" sz="2000" b="1" dirty="0">
                <a:solidFill>
                  <a:schemeClr val="bg1">
                    <a:lumMod val="50000"/>
                  </a:schemeClr>
                </a:solidFill>
                <a:latin typeface="Century Gothic" panose="020B0502020202020204" pitchFamily="34" charset="0"/>
              </a:rPr>
              <a:t>B. three tens and five ones</a:t>
            </a:r>
          </a:p>
          <a:p>
            <a:r>
              <a:rPr lang="en-GB" sz="2000" b="1" dirty="0">
                <a:solidFill>
                  <a:schemeClr val="bg1">
                    <a:lumMod val="50000"/>
                  </a:schemeClr>
                </a:solidFill>
                <a:latin typeface="Century Gothic" panose="020B0502020202020204" pitchFamily="34" charset="0"/>
              </a:rPr>
              <a:t>C. twenty and thirteen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Convince me.</a:t>
            </a:r>
          </a:p>
          <a:p>
            <a:r>
              <a:rPr lang="en-GB" sz="2000" b="1" dirty="0">
                <a:solidFill>
                  <a:srgbClr val="FF0000"/>
                </a:solidFill>
                <a:latin typeface="Century Gothic" panose="020B0502020202020204" pitchFamily="34" charset="0"/>
              </a:rPr>
              <a:t>Fifty-nine cannot be used as it is greater than 58.</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4F6C628-6CDE-45D9-864A-BD28636B5007}"/>
              </a:ext>
            </a:extLst>
          </p:cNvPr>
          <p:cNvGraphicFramePr>
            <a:graphicFrameLocks noGrp="1"/>
          </p:cNvGraphicFramePr>
          <p:nvPr/>
        </p:nvGraphicFramePr>
        <p:xfrm>
          <a:off x="1011027" y="3544525"/>
          <a:ext cx="7121946" cy="885854"/>
        </p:xfrm>
        <a:graphic>
          <a:graphicData uri="http://schemas.openxmlformats.org/drawingml/2006/table">
            <a:tbl>
              <a:tblPr firstRow="1" bandRow="1">
                <a:tableStyleId>{5940675A-B579-460E-94D1-54222C63F5DA}</a:tableStyleId>
              </a:tblPr>
              <a:tblGrid>
                <a:gridCol w="2466670">
                  <a:extLst>
                    <a:ext uri="{9D8B030D-6E8A-4147-A177-3AD203B41FA5}">
                      <a16:colId xmlns:a16="http://schemas.microsoft.com/office/drawing/2014/main" val="3160972465"/>
                    </a:ext>
                  </a:extLst>
                </a:gridCol>
                <a:gridCol w="2188606">
                  <a:extLst>
                    <a:ext uri="{9D8B030D-6E8A-4147-A177-3AD203B41FA5}">
                      <a16:colId xmlns:a16="http://schemas.microsoft.com/office/drawing/2014/main" val="3317810078"/>
                    </a:ext>
                  </a:extLst>
                </a:gridCol>
                <a:gridCol w="2466670">
                  <a:extLst>
                    <a:ext uri="{9D8B030D-6E8A-4147-A177-3AD203B41FA5}">
                      <a16:colId xmlns:a16="http://schemas.microsoft.com/office/drawing/2014/main" val="2020340340"/>
                    </a:ext>
                  </a:extLst>
                </a:gridCol>
              </a:tblGrid>
              <a:tr h="885854">
                <a:tc>
                  <a:txBody>
                    <a:bodyPr/>
                    <a:lstStyle/>
                    <a:p>
                      <a:pPr algn="ctr"/>
                      <a:r>
                        <a:rPr lang="en-GB" sz="3400" b="1" dirty="0">
                          <a:latin typeface="Century Gothic" panose="020B0502020202020204" pitchFamily="34" charset="0"/>
                        </a:rPr>
                        <a:t>fifty-eight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181419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Autumn Block 1 – Place Value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7: Comparing Numbers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4" name="Picture 63">
            <a:extLst>
              <a:ext uri="{FF2B5EF4-FFF2-40B4-BE49-F238E27FC236}">
                <a16:creationId xmlns:a16="http://schemas.microsoft.com/office/drawing/2014/main" id="{F1D866AE-CC75-45B4-8CC3-CF2FFA2ABCAB}"/>
              </a:ext>
            </a:extLst>
          </p:cNvPr>
          <p:cNvPicPr>
            <a:picLocks noChangeAspect="1"/>
          </p:cNvPicPr>
          <p:nvPr/>
        </p:nvPicPr>
        <p:blipFill>
          <a:blip r:embed="rId4"/>
          <a:stretch>
            <a:fillRect/>
          </a:stretch>
        </p:blipFill>
        <p:spPr>
          <a:xfrm>
            <a:off x="115438" y="133726"/>
            <a:ext cx="8913124" cy="6322100"/>
          </a:xfrm>
          <a:prstGeom prst="rect">
            <a:avLst/>
          </a:prstGeom>
        </p:spPr>
      </p:pic>
      <p:sp>
        <p:nvSpPr>
          <p:cNvPr id="65" name="Rectangle 64">
            <a:extLst>
              <a:ext uri="{FF2B5EF4-FFF2-40B4-BE49-F238E27FC236}">
                <a16:creationId xmlns:a16="http://schemas.microsoft.com/office/drawing/2014/main" id="{A0D40D7B-2F8B-488E-AD99-0C8DB12CD4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Insert symbols to compare the objects correctly.</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4353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4" name="Picture 63">
            <a:extLst>
              <a:ext uri="{FF2B5EF4-FFF2-40B4-BE49-F238E27FC236}">
                <a16:creationId xmlns:a16="http://schemas.microsoft.com/office/drawing/2014/main" id="{591AD5D7-7280-4A9B-891C-1C40D1F15176}"/>
              </a:ext>
            </a:extLst>
          </p:cNvPr>
          <p:cNvPicPr>
            <a:picLocks noChangeAspect="1"/>
          </p:cNvPicPr>
          <p:nvPr/>
        </p:nvPicPr>
        <p:blipFill>
          <a:blip r:embed="rId4"/>
          <a:stretch>
            <a:fillRect/>
          </a:stretch>
        </p:blipFill>
        <p:spPr>
          <a:xfrm>
            <a:off x="115438" y="133726"/>
            <a:ext cx="8913124" cy="6322100"/>
          </a:xfrm>
          <a:prstGeom prst="rect">
            <a:avLst/>
          </a:prstGeom>
        </p:spPr>
      </p:pic>
      <p:sp>
        <p:nvSpPr>
          <p:cNvPr id="65" name="Rectangle 64">
            <a:extLst>
              <a:ext uri="{FF2B5EF4-FFF2-40B4-BE49-F238E27FC236}">
                <a16:creationId xmlns:a16="http://schemas.microsoft.com/office/drawing/2014/main" id="{0216B983-A44E-4F68-B511-34870227A1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Insert symbols to compare the objects correctly.</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9116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numbers to each statement so that it is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2E87A05-EF76-41A8-BB59-347F22D0895A}"/>
              </a:ext>
            </a:extLst>
          </p:cNvPr>
          <p:cNvGraphicFramePr>
            <a:graphicFrameLocks noGrp="1"/>
          </p:cNvGraphicFramePr>
          <p:nvPr>
            <p:extLst>
              <p:ext uri="{D42A27DB-BD31-4B8C-83A1-F6EECF244321}">
                <p14:modId xmlns:p14="http://schemas.microsoft.com/office/powerpoint/2010/main" val="1584540971"/>
              </p:ext>
            </p:extLst>
          </p:nvPr>
        </p:nvGraphicFramePr>
        <p:xfrm>
          <a:off x="1125987" y="1721691"/>
          <a:ext cx="3182433" cy="3465768"/>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2176178110"/>
                    </a:ext>
                  </a:extLst>
                </a:gridCol>
                <a:gridCol w="828000">
                  <a:extLst>
                    <a:ext uri="{9D8B030D-6E8A-4147-A177-3AD203B41FA5}">
                      <a16:colId xmlns:a16="http://schemas.microsoft.com/office/drawing/2014/main" val="1571511049"/>
                    </a:ext>
                  </a:extLst>
                </a:gridCol>
                <a:gridCol w="1080000">
                  <a:extLst>
                    <a:ext uri="{9D8B030D-6E8A-4147-A177-3AD203B41FA5}">
                      <a16:colId xmlns:a16="http://schemas.microsoft.com/office/drawing/2014/main" val="697085863"/>
                    </a:ext>
                  </a:extLst>
                </a:gridCol>
                <a:gridCol w="828000">
                  <a:extLst>
                    <a:ext uri="{9D8B030D-6E8A-4147-A177-3AD203B41FA5}">
                      <a16:colId xmlns:a16="http://schemas.microsoft.com/office/drawing/2014/main" val="1661643914"/>
                    </a:ext>
                  </a:extLst>
                </a:gridCol>
              </a:tblGrid>
              <a:tr h="828000">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&lt;</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5 tens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590820"/>
                  </a:ext>
                </a:extLst>
              </a:tr>
              <a:tr h="490884">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645441"/>
                  </a:ext>
                </a:extLst>
              </a:tr>
              <a:tr h="828000">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3749040"/>
                  </a:ext>
                </a:extLst>
              </a:tr>
              <a:tr h="490884">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64525"/>
                  </a:ext>
                </a:extLst>
              </a:tr>
              <a:tr h="828000">
                <a:tc>
                  <a:txBody>
                    <a:bodyPr/>
                    <a:lstStyle/>
                    <a:p>
                      <a:pPr algn="ctr"/>
                      <a:r>
                        <a:rPr lang="en-GB" sz="21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9882753"/>
                  </a:ext>
                </a:extLst>
              </a:tr>
            </a:tbl>
          </a:graphicData>
        </a:graphic>
      </p:graphicFrame>
      <p:sp>
        <p:nvSpPr>
          <p:cNvPr id="11" name="Rectangle: Rounded Corners 10">
            <a:extLst>
              <a:ext uri="{FF2B5EF4-FFF2-40B4-BE49-F238E27FC236}">
                <a16:creationId xmlns:a16="http://schemas.microsoft.com/office/drawing/2014/main" id="{10F5ACF5-FDFD-4EEE-A7C4-F18297B89869}"/>
              </a:ext>
            </a:extLst>
          </p:cNvPr>
          <p:cNvSpPr/>
          <p:nvPr/>
        </p:nvSpPr>
        <p:spPr>
          <a:xfrm>
            <a:off x="6428477" y="1721691"/>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62</a:t>
            </a:r>
          </a:p>
        </p:txBody>
      </p:sp>
      <p:sp>
        <p:nvSpPr>
          <p:cNvPr id="12" name="Rectangle: Rounded Corners 11">
            <a:extLst>
              <a:ext uri="{FF2B5EF4-FFF2-40B4-BE49-F238E27FC236}">
                <a16:creationId xmlns:a16="http://schemas.microsoft.com/office/drawing/2014/main" id="{D4182059-9A11-4EBB-BC84-FE344644E50C}"/>
              </a:ext>
            </a:extLst>
          </p:cNvPr>
          <p:cNvSpPr/>
          <p:nvPr/>
        </p:nvSpPr>
        <p:spPr>
          <a:xfrm>
            <a:off x="6428477" y="3019569"/>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 tens and 3 ones</a:t>
            </a:r>
          </a:p>
        </p:txBody>
      </p:sp>
      <p:sp>
        <p:nvSpPr>
          <p:cNvPr id="13" name="Rectangle: Rounded Corners 12">
            <a:extLst>
              <a:ext uri="{FF2B5EF4-FFF2-40B4-BE49-F238E27FC236}">
                <a16:creationId xmlns:a16="http://schemas.microsoft.com/office/drawing/2014/main" id="{7774EE69-2335-4554-BEC0-8F2239DEF7EC}"/>
              </a:ext>
            </a:extLst>
          </p:cNvPr>
          <p:cNvSpPr/>
          <p:nvPr/>
        </p:nvSpPr>
        <p:spPr>
          <a:xfrm>
            <a:off x="6428477" y="4317447"/>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numbers to each statement so that it is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cxnSp>
        <p:nvCxnSpPr>
          <p:cNvPr id="4" name="Straight Connector 3">
            <a:extLst>
              <a:ext uri="{FF2B5EF4-FFF2-40B4-BE49-F238E27FC236}">
                <a16:creationId xmlns:a16="http://schemas.microsoft.com/office/drawing/2014/main" id="{535DC6A3-ABEA-42F0-B31E-F627CD68F83B}"/>
              </a:ext>
            </a:extLst>
          </p:cNvPr>
          <p:cNvCxnSpPr>
            <a:endCxn id="12" idx="1"/>
          </p:cNvCxnSpPr>
          <p:nvPr/>
        </p:nvCxnSpPr>
        <p:spPr>
          <a:xfrm>
            <a:off x="4308420" y="2024109"/>
            <a:ext cx="2120057" cy="1430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929511-202D-4A13-9BF3-F5DA43EA01B9}"/>
              </a:ext>
            </a:extLst>
          </p:cNvPr>
          <p:cNvCxnSpPr>
            <a:cxnSpLocks/>
            <a:stCxn id="10" idx="3"/>
            <a:endCxn id="13" idx="1"/>
          </p:cNvCxnSpPr>
          <p:nvPr/>
        </p:nvCxnSpPr>
        <p:spPr>
          <a:xfrm>
            <a:off x="4308420" y="3454575"/>
            <a:ext cx="2120057" cy="12978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E104E1-EA24-425E-8DCD-675F18F66D97}"/>
              </a:ext>
            </a:extLst>
          </p:cNvPr>
          <p:cNvCxnSpPr>
            <a:cxnSpLocks/>
            <a:endCxn id="11" idx="1"/>
          </p:cNvCxnSpPr>
          <p:nvPr/>
        </p:nvCxnSpPr>
        <p:spPr>
          <a:xfrm flipV="1">
            <a:off x="4308420" y="2156697"/>
            <a:ext cx="2120057" cy="25957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0FE2F23E-AF6D-462E-85A4-1FED44CBB028}"/>
              </a:ext>
            </a:extLst>
          </p:cNvPr>
          <p:cNvSpPr/>
          <p:nvPr/>
        </p:nvSpPr>
        <p:spPr>
          <a:xfrm>
            <a:off x="6428477" y="4317447"/>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a:t>
            </a:r>
          </a:p>
        </p:txBody>
      </p:sp>
      <p:graphicFrame>
        <p:nvGraphicFramePr>
          <p:cNvPr id="10" name="Table 9">
            <a:extLst>
              <a:ext uri="{FF2B5EF4-FFF2-40B4-BE49-F238E27FC236}">
                <a16:creationId xmlns:a16="http://schemas.microsoft.com/office/drawing/2014/main" id="{7B7D75C0-F1D3-4C11-BAFB-E2A5BCD2F575}"/>
              </a:ext>
            </a:extLst>
          </p:cNvPr>
          <p:cNvGraphicFramePr>
            <a:graphicFrameLocks noGrp="1"/>
          </p:cNvGraphicFramePr>
          <p:nvPr>
            <p:extLst>
              <p:ext uri="{D42A27DB-BD31-4B8C-83A1-F6EECF244321}">
                <p14:modId xmlns:p14="http://schemas.microsoft.com/office/powerpoint/2010/main" val="1584663069"/>
              </p:ext>
            </p:extLst>
          </p:nvPr>
        </p:nvGraphicFramePr>
        <p:xfrm>
          <a:off x="1125987" y="1721691"/>
          <a:ext cx="3182433" cy="3465768"/>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2176178110"/>
                    </a:ext>
                  </a:extLst>
                </a:gridCol>
                <a:gridCol w="828000">
                  <a:extLst>
                    <a:ext uri="{9D8B030D-6E8A-4147-A177-3AD203B41FA5}">
                      <a16:colId xmlns:a16="http://schemas.microsoft.com/office/drawing/2014/main" val="1571511049"/>
                    </a:ext>
                  </a:extLst>
                </a:gridCol>
                <a:gridCol w="1080000">
                  <a:extLst>
                    <a:ext uri="{9D8B030D-6E8A-4147-A177-3AD203B41FA5}">
                      <a16:colId xmlns:a16="http://schemas.microsoft.com/office/drawing/2014/main" val="697085863"/>
                    </a:ext>
                  </a:extLst>
                </a:gridCol>
                <a:gridCol w="828000">
                  <a:extLst>
                    <a:ext uri="{9D8B030D-6E8A-4147-A177-3AD203B41FA5}">
                      <a16:colId xmlns:a16="http://schemas.microsoft.com/office/drawing/2014/main" val="1661643914"/>
                    </a:ext>
                  </a:extLst>
                </a:gridCol>
              </a:tblGrid>
              <a:tr h="828000">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23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&lt;</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5 tens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590820"/>
                  </a:ext>
                </a:extLst>
              </a:tr>
              <a:tr h="490884">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645441"/>
                  </a:ext>
                </a:extLst>
              </a:tr>
              <a:tr h="828000">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3749040"/>
                  </a:ext>
                </a:extLst>
              </a:tr>
              <a:tr h="490884">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64525"/>
                  </a:ext>
                </a:extLst>
              </a:tr>
              <a:tr h="828000">
                <a:tc>
                  <a:txBody>
                    <a:bodyPr/>
                    <a:lstStyle/>
                    <a:p>
                      <a:pPr algn="ctr"/>
                      <a:r>
                        <a:rPr lang="en-GB" sz="21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62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9882753"/>
                  </a:ext>
                </a:extLst>
              </a:tr>
            </a:tbl>
          </a:graphicData>
        </a:graphic>
      </p:graphicFrame>
      <p:sp>
        <p:nvSpPr>
          <p:cNvPr id="11" name="Rectangle: Rounded Corners 10">
            <a:extLst>
              <a:ext uri="{FF2B5EF4-FFF2-40B4-BE49-F238E27FC236}">
                <a16:creationId xmlns:a16="http://schemas.microsoft.com/office/drawing/2014/main" id="{AC4795F0-F8D9-4684-852C-FABD33B9B611}"/>
              </a:ext>
            </a:extLst>
          </p:cNvPr>
          <p:cNvSpPr/>
          <p:nvPr/>
        </p:nvSpPr>
        <p:spPr>
          <a:xfrm>
            <a:off x="6428477" y="1721691"/>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62</a:t>
            </a:r>
          </a:p>
        </p:txBody>
      </p:sp>
      <p:sp>
        <p:nvSpPr>
          <p:cNvPr id="12" name="Rectangle: Rounded Corners 11">
            <a:extLst>
              <a:ext uri="{FF2B5EF4-FFF2-40B4-BE49-F238E27FC236}">
                <a16:creationId xmlns:a16="http://schemas.microsoft.com/office/drawing/2014/main" id="{3A5CC0C3-1379-405C-984D-0C116969DB67}"/>
              </a:ext>
            </a:extLst>
          </p:cNvPr>
          <p:cNvSpPr/>
          <p:nvPr/>
        </p:nvSpPr>
        <p:spPr>
          <a:xfrm>
            <a:off x="6428477" y="3019569"/>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 tens and 3 ones</a:t>
            </a:r>
          </a:p>
        </p:txBody>
      </p:sp>
    </p:spTree>
    <p:extLst>
      <p:ext uri="{BB962C8B-B14F-4D97-AF65-F5344CB8AC3E}">
        <p14:creationId xmlns:p14="http://schemas.microsoft.com/office/powerpoint/2010/main" val="184311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numbers that could be used to complete the following statement.</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9A8EB45F-FC5A-4955-BF78-6F64321C7DBF}"/>
              </a:ext>
            </a:extLst>
          </p:cNvPr>
          <p:cNvGrpSpPr/>
          <p:nvPr/>
        </p:nvGrpSpPr>
        <p:grpSpPr>
          <a:xfrm>
            <a:off x="2427059" y="3482386"/>
            <a:ext cx="4289883" cy="2264480"/>
            <a:chOff x="808470" y="4543628"/>
            <a:chExt cx="2001262" cy="1056396"/>
          </a:xfrm>
        </p:grpSpPr>
        <p:sp>
          <p:nvSpPr>
            <p:cNvPr id="9" name="TextBox 8">
              <a:extLst>
                <a:ext uri="{FF2B5EF4-FFF2-40B4-BE49-F238E27FC236}">
                  <a16:creationId xmlns:a16="http://schemas.microsoft.com/office/drawing/2014/main" id="{4B1D893B-F581-4324-9392-6191169EA665}"/>
                </a:ext>
              </a:extLst>
            </p:cNvPr>
            <p:cNvSpPr txBox="1"/>
            <p:nvPr/>
          </p:nvSpPr>
          <p:spPr>
            <a:xfrm>
              <a:off x="811542" y="4543628"/>
              <a:ext cx="864000" cy="432000"/>
            </a:xfrm>
            <a:prstGeom prst="flowChartAlternateProcess">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latin typeface="Century Gothic" panose="020B0502020202020204" pitchFamily="34" charset="0"/>
                </a:rPr>
                <a:t>40 and 5</a:t>
              </a:r>
              <a:endParaRPr lang="en-GB" sz="3200" b="1" dirty="0">
                <a:latin typeface="Century Gothic" panose="020B0502020202020204" pitchFamily="34" charset="0"/>
              </a:endParaRPr>
            </a:p>
          </p:txBody>
        </p:sp>
        <p:sp>
          <p:nvSpPr>
            <p:cNvPr id="10" name="TextBox 9">
              <a:extLst>
                <a:ext uri="{FF2B5EF4-FFF2-40B4-BE49-F238E27FC236}">
                  <a16:creationId xmlns:a16="http://schemas.microsoft.com/office/drawing/2014/main" id="{E0F88D8F-9AA0-425B-95D4-CB27C437D8E1}"/>
                </a:ext>
              </a:extLst>
            </p:cNvPr>
            <p:cNvSpPr txBox="1"/>
            <p:nvPr/>
          </p:nvSpPr>
          <p:spPr>
            <a:xfrm>
              <a:off x="1945732" y="5168024"/>
              <a:ext cx="864000" cy="432000"/>
            </a:xfrm>
            <a:prstGeom prst="flowChartAlternateProcess">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latin typeface="Century Gothic" panose="020B0502020202020204" pitchFamily="34" charset="0"/>
                </a:rPr>
                <a:t>31</a:t>
              </a:r>
              <a:endParaRPr lang="en-GB" sz="3200" b="1" dirty="0">
                <a:latin typeface="Century Gothic" panose="020B0502020202020204" pitchFamily="34" charset="0"/>
              </a:endParaRPr>
            </a:p>
          </p:txBody>
        </p:sp>
        <p:sp>
          <p:nvSpPr>
            <p:cNvPr id="11" name="TextBox 10">
              <a:extLst>
                <a:ext uri="{FF2B5EF4-FFF2-40B4-BE49-F238E27FC236}">
                  <a16:creationId xmlns:a16="http://schemas.microsoft.com/office/drawing/2014/main" id="{3F25A167-38B3-4C68-A94C-8064C1A86484}"/>
                </a:ext>
              </a:extLst>
            </p:cNvPr>
            <p:cNvSpPr txBox="1"/>
            <p:nvPr/>
          </p:nvSpPr>
          <p:spPr>
            <a:xfrm>
              <a:off x="1945732" y="4543628"/>
              <a:ext cx="864000" cy="432000"/>
            </a:xfrm>
            <a:prstGeom prst="flowChartAlternateProcess">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latin typeface="Century Gothic" panose="020B0502020202020204" pitchFamily="34" charset="0"/>
                </a:rPr>
                <a:t>85</a:t>
              </a:r>
              <a:endParaRPr lang="en-GB" sz="3200" b="1" dirty="0">
                <a:latin typeface="Century Gothic" panose="020B0502020202020204" pitchFamily="34" charset="0"/>
              </a:endParaRPr>
            </a:p>
          </p:txBody>
        </p:sp>
        <p:sp>
          <p:nvSpPr>
            <p:cNvPr id="12" name="TextBox 11">
              <a:extLst>
                <a:ext uri="{FF2B5EF4-FFF2-40B4-BE49-F238E27FC236}">
                  <a16:creationId xmlns:a16="http://schemas.microsoft.com/office/drawing/2014/main" id="{A355C4EC-CCA7-4BD3-AD46-335641AC74FF}"/>
                </a:ext>
              </a:extLst>
            </p:cNvPr>
            <p:cNvSpPr txBox="1"/>
            <p:nvPr/>
          </p:nvSpPr>
          <p:spPr>
            <a:xfrm>
              <a:off x="808470" y="5168024"/>
              <a:ext cx="864000" cy="432000"/>
            </a:xfrm>
            <a:prstGeom prst="flowChartAlternateProcess">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latin typeface="Century Gothic" panose="020B0502020202020204" pitchFamily="34" charset="0"/>
                </a:rPr>
                <a:t>90</a:t>
              </a:r>
              <a:endParaRPr lang="en-GB" sz="3200" b="1" dirty="0">
                <a:latin typeface="Century Gothic" panose="020B0502020202020204" pitchFamily="34" charset="0"/>
              </a:endParaRPr>
            </a:p>
          </p:txBody>
        </p:sp>
      </p:grpSp>
      <p:graphicFrame>
        <p:nvGraphicFramePr>
          <p:cNvPr id="13" name="Table 12">
            <a:extLst>
              <a:ext uri="{FF2B5EF4-FFF2-40B4-BE49-F238E27FC236}">
                <a16:creationId xmlns:a16="http://schemas.microsoft.com/office/drawing/2014/main" id="{3BF821F7-0B0A-4CFC-8DFE-5EDFFA83996D}"/>
              </a:ext>
            </a:extLst>
          </p:cNvPr>
          <p:cNvGraphicFramePr>
            <a:graphicFrameLocks noGrp="1"/>
          </p:cNvGraphicFramePr>
          <p:nvPr>
            <p:extLst>
              <p:ext uri="{D42A27DB-BD31-4B8C-83A1-F6EECF244321}">
                <p14:modId xmlns:p14="http://schemas.microsoft.com/office/powerpoint/2010/main" val="1182639537"/>
              </p:ext>
            </p:extLst>
          </p:nvPr>
        </p:nvGraphicFramePr>
        <p:xfrm>
          <a:off x="1369479" y="1840398"/>
          <a:ext cx="6405042" cy="1157538"/>
        </p:xfrm>
        <a:graphic>
          <a:graphicData uri="http://schemas.openxmlformats.org/drawingml/2006/table">
            <a:tbl>
              <a:tblPr firstRow="1" bandRow="1">
                <a:tableStyleId>{5940675A-B579-460E-94D1-54222C63F5DA}</a:tableStyleId>
              </a:tblPr>
              <a:tblGrid>
                <a:gridCol w="2469414">
                  <a:extLst>
                    <a:ext uri="{9D8B030D-6E8A-4147-A177-3AD203B41FA5}">
                      <a16:colId xmlns:a16="http://schemas.microsoft.com/office/drawing/2014/main" val="3160972465"/>
                    </a:ext>
                  </a:extLst>
                </a:gridCol>
                <a:gridCol w="1466214">
                  <a:extLst>
                    <a:ext uri="{9D8B030D-6E8A-4147-A177-3AD203B41FA5}">
                      <a16:colId xmlns:a16="http://schemas.microsoft.com/office/drawing/2014/main" val="3317810078"/>
                    </a:ext>
                  </a:extLst>
                </a:gridCol>
                <a:gridCol w="2469414">
                  <a:extLst>
                    <a:ext uri="{9D8B030D-6E8A-4147-A177-3AD203B41FA5}">
                      <a16:colId xmlns:a16="http://schemas.microsoft.com/office/drawing/2014/main" val="2020340340"/>
                    </a:ext>
                  </a:extLst>
                </a:gridCol>
              </a:tblGrid>
              <a:tr h="1157538">
                <a:tc>
                  <a:txBody>
                    <a:bodyPr/>
                    <a:lstStyle/>
                    <a:p>
                      <a:pPr algn="ctr"/>
                      <a:r>
                        <a:rPr lang="en-GB" sz="3500" b="1" dirty="0">
                          <a:latin typeface="Century Gothic" panose="020B0502020202020204" pitchFamily="34" charset="0"/>
                        </a:rPr>
                        <a:t>83</a:t>
                      </a:r>
                    </a:p>
                  </a:txBody>
                  <a:tcPr marL="196010" marR="196010" marT="98005" marB="9800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&lt;</a:t>
                      </a:r>
                    </a:p>
                  </a:txBody>
                  <a:tcPr marL="196010" marR="196010" marT="98005" marB="98005"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4300" b="1" dirty="0">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360285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numbers that could be used to complete the following statement.</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TextBox 8">
            <a:extLst>
              <a:ext uri="{FF2B5EF4-FFF2-40B4-BE49-F238E27FC236}">
                <a16:creationId xmlns:a16="http://schemas.microsoft.com/office/drawing/2014/main" id="{4B1D893B-F581-4324-9392-6191169EA665}"/>
              </a:ext>
            </a:extLst>
          </p:cNvPr>
          <p:cNvSpPr txBox="1"/>
          <p:nvPr/>
        </p:nvSpPr>
        <p:spPr>
          <a:xfrm>
            <a:off x="2433644" y="3482386"/>
            <a:ext cx="1852061" cy="926031"/>
          </a:xfrm>
          <a:prstGeom prst="flowChartAlternateProcess">
            <a:avLst/>
          </a:prstGeom>
          <a:solidFill>
            <a:schemeClr val="bg1"/>
          </a:solidFill>
          <a:ln w="190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solidFill>
                  <a:schemeClr val="bg1">
                    <a:lumMod val="65000"/>
                  </a:schemeClr>
                </a:solidFill>
                <a:latin typeface="Century Gothic" panose="020B0502020202020204" pitchFamily="34" charset="0"/>
              </a:rPr>
              <a:t>40 and 5</a:t>
            </a:r>
            <a:endParaRPr lang="en-GB" sz="3200" b="1" dirty="0">
              <a:solidFill>
                <a:schemeClr val="bg1">
                  <a:lumMod val="6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E0F88D8F-9AA0-425B-95D4-CB27C437D8E1}"/>
              </a:ext>
            </a:extLst>
          </p:cNvPr>
          <p:cNvSpPr txBox="1"/>
          <p:nvPr/>
        </p:nvSpPr>
        <p:spPr>
          <a:xfrm>
            <a:off x="4864881" y="4820835"/>
            <a:ext cx="1852061" cy="926031"/>
          </a:xfrm>
          <a:prstGeom prst="flowChartAlternateProcess">
            <a:avLst/>
          </a:prstGeom>
          <a:solidFill>
            <a:schemeClr val="bg1"/>
          </a:solidFill>
          <a:ln w="190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solidFill>
                  <a:schemeClr val="bg1">
                    <a:lumMod val="65000"/>
                  </a:schemeClr>
                </a:solidFill>
                <a:latin typeface="Century Gothic" panose="020B0502020202020204" pitchFamily="34" charset="0"/>
              </a:rPr>
              <a:t>31</a:t>
            </a:r>
            <a:endParaRPr lang="en-GB" sz="3200" b="1" dirty="0">
              <a:solidFill>
                <a:schemeClr val="bg1">
                  <a:lumMod val="6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F25A167-38B3-4C68-A94C-8064C1A86484}"/>
              </a:ext>
            </a:extLst>
          </p:cNvPr>
          <p:cNvSpPr txBox="1"/>
          <p:nvPr/>
        </p:nvSpPr>
        <p:spPr>
          <a:xfrm>
            <a:off x="4864881" y="3482386"/>
            <a:ext cx="1852061" cy="926031"/>
          </a:xfrm>
          <a:prstGeom prst="flowChartAlternateProcess">
            <a:avLst/>
          </a:prstGeom>
          <a:solidFill>
            <a:schemeClr val="bg1"/>
          </a:solidFill>
          <a:ln w="19050">
            <a:solidFill>
              <a:srgbClr val="FF0000"/>
            </a:solidFill>
          </a:ln>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solidFill>
                  <a:srgbClr val="FF0000"/>
                </a:solidFill>
                <a:latin typeface="Century Gothic" panose="020B0502020202020204" pitchFamily="34" charset="0"/>
              </a:rPr>
              <a:t>85</a:t>
            </a:r>
            <a:endParaRPr lang="en-GB" sz="3200" b="1" dirty="0">
              <a:solidFill>
                <a:srgbClr val="FF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A355C4EC-CCA7-4BD3-AD46-335641AC74FF}"/>
              </a:ext>
            </a:extLst>
          </p:cNvPr>
          <p:cNvSpPr txBox="1"/>
          <p:nvPr/>
        </p:nvSpPr>
        <p:spPr>
          <a:xfrm>
            <a:off x="2427059" y="4820835"/>
            <a:ext cx="1852061" cy="926031"/>
          </a:xfrm>
          <a:prstGeom prst="flowChartAlternateProcess">
            <a:avLst/>
          </a:prstGeom>
          <a:solidFill>
            <a:schemeClr val="bg1"/>
          </a:solidFill>
          <a:ln w="19050">
            <a:solidFill>
              <a:srgbClr val="FF0000"/>
            </a:solidFill>
          </a:ln>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solidFill>
                  <a:srgbClr val="FF0000"/>
                </a:solidFill>
                <a:latin typeface="Century Gothic" panose="020B0502020202020204" pitchFamily="34" charset="0"/>
              </a:rPr>
              <a:t>90</a:t>
            </a:r>
            <a:endParaRPr lang="en-GB" sz="3200" b="1" dirty="0">
              <a:solidFill>
                <a:srgbClr val="FF0000"/>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274673FA-5B4C-45E6-9189-11AB16486987}"/>
              </a:ext>
            </a:extLst>
          </p:cNvPr>
          <p:cNvGraphicFramePr>
            <a:graphicFrameLocks noGrp="1"/>
          </p:cNvGraphicFramePr>
          <p:nvPr>
            <p:extLst>
              <p:ext uri="{D42A27DB-BD31-4B8C-83A1-F6EECF244321}">
                <p14:modId xmlns:p14="http://schemas.microsoft.com/office/powerpoint/2010/main" val="182838926"/>
              </p:ext>
            </p:extLst>
          </p:nvPr>
        </p:nvGraphicFramePr>
        <p:xfrm>
          <a:off x="1369479" y="1840398"/>
          <a:ext cx="6405042" cy="1157538"/>
        </p:xfrm>
        <a:graphic>
          <a:graphicData uri="http://schemas.openxmlformats.org/drawingml/2006/table">
            <a:tbl>
              <a:tblPr firstRow="1" bandRow="1">
                <a:tableStyleId>{5940675A-B579-460E-94D1-54222C63F5DA}</a:tableStyleId>
              </a:tblPr>
              <a:tblGrid>
                <a:gridCol w="2469414">
                  <a:extLst>
                    <a:ext uri="{9D8B030D-6E8A-4147-A177-3AD203B41FA5}">
                      <a16:colId xmlns:a16="http://schemas.microsoft.com/office/drawing/2014/main" val="3160972465"/>
                    </a:ext>
                  </a:extLst>
                </a:gridCol>
                <a:gridCol w="1466214">
                  <a:extLst>
                    <a:ext uri="{9D8B030D-6E8A-4147-A177-3AD203B41FA5}">
                      <a16:colId xmlns:a16="http://schemas.microsoft.com/office/drawing/2014/main" val="3317810078"/>
                    </a:ext>
                  </a:extLst>
                </a:gridCol>
                <a:gridCol w="2469414">
                  <a:extLst>
                    <a:ext uri="{9D8B030D-6E8A-4147-A177-3AD203B41FA5}">
                      <a16:colId xmlns:a16="http://schemas.microsoft.com/office/drawing/2014/main" val="2020340340"/>
                    </a:ext>
                  </a:extLst>
                </a:gridCol>
              </a:tblGrid>
              <a:tr h="1157538">
                <a:tc>
                  <a:txBody>
                    <a:bodyPr/>
                    <a:lstStyle/>
                    <a:p>
                      <a:pPr algn="ctr"/>
                      <a:r>
                        <a:rPr lang="en-GB" sz="3500" b="1" dirty="0">
                          <a:latin typeface="Century Gothic" panose="020B0502020202020204" pitchFamily="34" charset="0"/>
                        </a:rPr>
                        <a:t>83</a:t>
                      </a:r>
                    </a:p>
                  </a:txBody>
                  <a:tcPr marL="196010" marR="196010" marT="98005" marB="9800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&lt;</a:t>
                      </a:r>
                    </a:p>
                  </a:txBody>
                  <a:tcPr marL="196010" marR="196010" marT="98005" marB="98005"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4300" b="1" dirty="0">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349836262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AD592E-173B-4773-A60C-072BF8EDD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purl.org/dc/dcmitype/"/>
    <ds:schemaRef ds:uri="http://purl.org/dc/elements/1.1/"/>
    <ds:schemaRef ds:uri="http://purl.org/dc/terms/"/>
    <ds:schemaRef ds:uri="86144f90-c7b6-48d0-aae5-f5e9e48cc3df"/>
    <ds:schemaRef ds:uri="http://schemas.microsoft.com/office/2006/metadata/properties"/>
    <ds:schemaRef ds:uri="http://schemas.openxmlformats.org/package/2006/metadata/core-properties"/>
    <ds:schemaRef ds:uri="http://www.w3.org/XML/1998/namespace"/>
    <ds:schemaRef ds:uri="5c7a0828-c5e4-45f8-a074-18a8fdc88ec6"/>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136</TotalTime>
  <Words>708</Words>
  <Application>Microsoft Office PowerPoint</Application>
  <PresentationFormat>On-screen Show (4:3)</PresentationFormat>
  <Paragraphs>329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Vanessa Brown</cp:lastModifiedBy>
  <cp:revision>47</cp:revision>
  <dcterms:created xsi:type="dcterms:W3CDTF">2018-03-17T10:08:43Z</dcterms:created>
  <dcterms:modified xsi:type="dcterms:W3CDTF">2020-10-18T13:46:39Z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048">
    <vt:lpwstr>186</vt:lpwstr>
  </property>
</Properties>
</file>