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3" r:id="rId5"/>
    <p:sldId id="428" r:id="rId6"/>
    <p:sldId id="366" r:id="rId7"/>
    <p:sldId id="429" r:id="rId8"/>
    <p:sldId id="430" r:id="rId9"/>
    <p:sldId id="360" r:id="rId10"/>
    <p:sldId id="418" r:id="rId11"/>
    <p:sldId id="414" r:id="rId12"/>
    <p:sldId id="419" r:id="rId13"/>
    <p:sldId id="432" r:id="rId14"/>
    <p:sldId id="433" r:id="rId15"/>
    <p:sldId id="434" r:id="rId16"/>
    <p:sldId id="435" r:id="rId17"/>
    <p:sldId id="355" r:id="rId18"/>
    <p:sldId id="423" r:id="rId19"/>
    <p:sldId id="436" r:id="rId20"/>
    <p:sldId id="437" r:id="rId21"/>
    <p:sldId id="438" r:id="rId22"/>
    <p:sldId id="439" r:id="rId23"/>
    <p:sldId id="440" r:id="rId24"/>
    <p:sldId id="44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48F"/>
    <a:srgbClr val="FF7171"/>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755EAF-3347-4555-92E0-9518843658DA}" v="47" dt="2019-06-20T09:03:53.612"/>
    <p1510:client id="{E87FAB7E-C066-4A8B-8D8B-FED3802F5C64}" v="140" dt="2019-06-19T11:24:38.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88" d="100"/>
          <a:sy n="88" d="100"/>
        </p:scale>
        <p:origin x="129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Hodgson" userId="213b339f-9e68-4d61-b6e1-9aa385d3ff46" providerId="ADAL" clId="{C4F6AEBD-0744-4276-B1F7-2B6F3F56A3BD}"/>
  </pc:docChgLst>
  <pc:docChgLst>
    <pc:chgData name="Theresa Hodgson" userId="213b339f-9e68-4d61-b6e1-9aa385d3ff46" providerId="ADAL" clId="{F6C7B8C0-0DBE-45B9-8CD3-6149F12F9C2B}"/>
    <pc:docChg chg="undo custSel addSld delSld modSld">
      <pc:chgData name="Theresa Hodgson" userId="213b339f-9e68-4d61-b6e1-9aa385d3ff46" providerId="ADAL" clId="{F6C7B8C0-0DBE-45B9-8CD3-6149F12F9C2B}" dt="2019-05-14T14:53:31.814" v="16" actId="2696"/>
      <pc:docMkLst>
        <pc:docMk/>
      </pc:docMkLst>
      <pc:sldChg chg="add">
        <pc:chgData name="Theresa Hodgson" userId="213b339f-9e68-4d61-b6e1-9aa385d3ff46" providerId="ADAL" clId="{F6C7B8C0-0DBE-45B9-8CD3-6149F12F9C2B}" dt="2019-05-14T14:52:56.945" v="5"/>
        <pc:sldMkLst>
          <pc:docMk/>
          <pc:sldMk cId="2495394193" sldId="413"/>
        </pc:sldMkLst>
      </pc:sldChg>
    </pc:docChg>
  </pc:docChgLst>
  <pc:docChgLst>
    <pc:chgData name="Claire Walker" userId="ea9b7a16-6533-4bfc-968f-2b771b65ab59" providerId="ADAL" clId="{CA755EAF-3347-4555-92E0-9518843658DA}"/>
    <pc:docChg chg="undo custSel addSld delSld modSld">
      <pc:chgData name="Claire Walker" userId="ea9b7a16-6533-4bfc-968f-2b771b65ab59" providerId="ADAL" clId="{CA755EAF-3347-4555-92E0-9518843658DA}" dt="2019-06-20T09:04:52.401" v="287" actId="1035"/>
      <pc:docMkLst>
        <pc:docMk/>
      </pc:docMkLst>
      <pc:sldChg chg="del">
        <pc:chgData name="Claire Walker" userId="ea9b7a16-6533-4bfc-968f-2b771b65ab59" providerId="ADAL" clId="{CA755EAF-3347-4555-92E0-9518843658DA}" dt="2019-06-20T08:48:05.356" v="8" actId="2696"/>
        <pc:sldMkLst>
          <pc:docMk/>
          <pc:sldMk cId="2637481266" sldId="256"/>
        </pc:sldMkLst>
      </pc:sldChg>
      <pc:sldChg chg="modSp">
        <pc:chgData name="Claire Walker" userId="ea9b7a16-6533-4bfc-968f-2b771b65ab59" providerId="ADAL" clId="{CA755EAF-3347-4555-92E0-9518843658DA}" dt="2019-06-20T09:01:09.806" v="169" actId="403"/>
        <pc:sldMkLst>
          <pc:docMk/>
          <pc:sldMk cId="636014570" sldId="314"/>
        </pc:sldMkLst>
        <pc:spChg chg="mod">
          <ac:chgData name="Claire Walker" userId="ea9b7a16-6533-4bfc-968f-2b771b65ab59" providerId="ADAL" clId="{CA755EAF-3347-4555-92E0-9518843658DA}" dt="2019-06-20T09:01:03.656" v="165" actId="403"/>
          <ac:spMkLst>
            <pc:docMk/>
            <pc:sldMk cId="636014570" sldId="314"/>
            <ac:spMk id="12" creationId="{73F4A9E0-760E-4B00-892B-D40CB086454A}"/>
          </ac:spMkLst>
        </pc:spChg>
        <pc:spChg chg="mod">
          <ac:chgData name="Claire Walker" userId="ea9b7a16-6533-4bfc-968f-2b771b65ab59" providerId="ADAL" clId="{CA755EAF-3347-4555-92E0-9518843658DA}" dt="2019-06-20T09:01:09.806" v="169" actId="403"/>
          <ac:spMkLst>
            <pc:docMk/>
            <pc:sldMk cId="636014570" sldId="314"/>
            <ac:spMk id="14" creationId="{87DF6FD4-D846-4C61-87A0-7997B5004727}"/>
          </ac:spMkLst>
        </pc:spChg>
      </pc:sldChg>
      <pc:sldChg chg="del">
        <pc:chgData name="Claire Walker" userId="ea9b7a16-6533-4bfc-968f-2b771b65ab59" providerId="ADAL" clId="{CA755EAF-3347-4555-92E0-9518843658DA}" dt="2019-06-20T08:58:56.626" v="113" actId="2696"/>
        <pc:sldMkLst>
          <pc:docMk/>
          <pc:sldMk cId="1669721746" sldId="365"/>
        </pc:sldMkLst>
      </pc:sldChg>
      <pc:sldChg chg="addSp modSp">
        <pc:chgData name="Claire Walker" userId="ea9b7a16-6533-4bfc-968f-2b771b65ab59" providerId="ADAL" clId="{CA755EAF-3347-4555-92E0-9518843658DA}" dt="2019-06-20T08:48:03.132" v="7" actId="732"/>
        <pc:sldMkLst>
          <pc:docMk/>
          <pc:sldMk cId="2495394193" sldId="413"/>
        </pc:sldMkLst>
        <pc:spChg chg="mod">
          <ac:chgData name="Claire Walker" userId="ea9b7a16-6533-4bfc-968f-2b771b65ab59" providerId="ADAL" clId="{CA755EAF-3347-4555-92E0-9518843658DA}" dt="2019-06-20T08:47:46.981" v="2"/>
          <ac:spMkLst>
            <pc:docMk/>
            <pc:sldMk cId="2495394193" sldId="413"/>
            <ac:spMk id="19" creationId="{5252A847-DE45-4FA3-A1F8-EEBEB845FF8E}"/>
          </ac:spMkLst>
        </pc:spChg>
        <pc:picChg chg="add mod modCrop">
          <ac:chgData name="Claire Walker" userId="ea9b7a16-6533-4bfc-968f-2b771b65ab59" providerId="ADAL" clId="{CA755EAF-3347-4555-92E0-9518843658DA}" dt="2019-06-20T08:48:03.132" v="7" actId="732"/>
          <ac:picMkLst>
            <pc:docMk/>
            <pc:sldMk cId="2495394193" sldId="413"/>
            <ac:picMk id="6" creationId="{F7B6E26D-80A7-4B2B-B8F3-B249588E6B49}"/>
          </ac:picMkLst>
        </pc:picChg>
      </pc:sldChg>
      <pc:sldChg chg="del">
        <pc:chgData name="Claire Walker" userId="ea9b7a16-6533-4bfc-968f-2b771b65ab59" providerId="ADAL" clId="{CA755EAF-3347-4555-92E0-9518843658DA}" dt="2019-06-20T08:59:37.949" v="121" actId="2696"/>
        <pc:sldMkLst>
          <pc:docMk/>
          <pc:sldMk cId="2999401058" sldId="417"/>
        </pc:sldMkLst>
      </pc:sldChg>
      <pc:sldChg chg="modSp">
        <pc:chgData name="Claire Walker" userId="ea9b7a16-6533-4bfc-968f-2b771b65ab59" providerId="ADAL" clId="{CA755EAF-3347-4555-92E0-9518843658DA}" dt="2019-06-20T09:00:32.326" v="163" actId="20577"/>
        <pc:sldMkLst>
          <pc:docMk/>
          <pc:sldMk cId="1785261035" sldId="420"/>
        </pc:sldMkLst>
        <pc:spChg chg="mod">
          <ac:chgData name="Claire Walker" userId="ea9b7a16-6533-4bfc-968f-2b771b65ab59" providerId="ADAL" clId="{CA755EAF-3347-4555-92E0-9518843658DA}" dt="2019-06-20T09:00:32.326" v="163" actId="20577"/>
          <ac:spMkLst>
            <pc:docMk/>
            <pc:sldMk cId="1785261035" sldId="420"/>
            <ac:spMk id="19" creationId="{5252A847-DE45-4FA3-A1F8-EEBEB845FF8E}"/>
          </ac:spMkLst>
        </pc:spChg>
      </pc:sldChg>
      <pc:sldChg chg="addSp delSp modSp">
        <pc:chgData name="Claire Walker" userId="ea9b7a16-6533-4bfc-968f-2b771b65ab59" providerId="ADAL" clId="{CA755EAF-3347-4555-92E0-9518843658DA}" dt="2019-06-20T09:04:30.377" v="284" actId="313"/>
        <pc:sldMkLst>
          <pc:docMk/>
          <pc:sldMk cId="4192193029" sldId="422"/>
        </pc:sldMkLst>
        <pc:spChg chg="mod">
          <ac:chgData name="Claire Walker" userId="ea9b7a16-6533-4bfc-968f-2b771b65ab59" providerId="ADAL" clId="{CA755EAF-3347-4555-92E0-9518843658DA}" dt="2019-06-20T09:04:30.377" v="284" actId="313"/>
          <ac:spMkLst>
            <pc:docMk/>
            <pc:sldMk cId="4192193029" sldId="422"/>
            <ac:spMk id="7" creationId="{84B107DC-B90C-4A45-B422-BA8DE29C2552}"/>
          </ac:spMkLst>
        </pc:spChg>
        <pc:spChg chg="mod">
          <ac:chgData name="Claire Walker" userId="ea9b7a16-6533-4bfc-968f-2b771b65ab59" providerId="ADAL" clId="{CA755EAF-3347-4555-92E0-9518843658DA}" dt="2019-06-20T09:01:55.557" v="178" actId="403"/>
          <ac:spMkLst>
            <pc:docMk/>
            <pc:sldMk cId="4192193029" sldId="422"/>
            <ac:spMk id="11" creationId="{F671D3B4-0274-4035-8D50-FAA2BFA2E569}"/>
          </ac:spMkLst>
        </pc:spChg>
        <pc:grpChg chg="del">
          <ac:chgData name="Claire Walker" userId="ea9b7a16-6533-4bfc-968f-2b771b65ab59" providerId="ADAL" clId="{CA755EAF-3347-4555-92E0-9518843658DA}" dt="2019-06-20T09:03:36.653" v="279" actId="478"/>
          <ac:grpSpMkLst>
            <pc:docMk/>
            <pc:sldMk cId="4192193029" sldId="422"/>
            <ac:grpSpMk id="12" creationId="{C85A03F3-E30E-4768-9D2B-3BE73AAF7D71}"/>
          </ac:grpSpMkLst>
        </pc:grpChg>
        <pc:grpChg chg="add">
          <ac:chgData name="Claire Walker" userId="ea9b7a16-6533-4bfc-968f-2b771b65ab59" providerId="ADAL" clId="{CA755EAF-3347-4555-92E0-9518843658DA}" dt="2019-06-20T09:03:40.099" v="280"/>
          <ac:grpSpMkLst>
            <pc:docMk/>
            <pc:sldMk cId="4192193029" sldId="422"/>
            <ac:grpSpMk id="30" creationId="{9246F1CA-E714-4B02-B57C-2D33E5CE72D1}"/>
          </ac:grpSpMkLst>
        </pc:grpChg>
      </pc:sldChg>
      <pc:sldChg chg="modSp">
        <pc:chgData name="Claire Walker" userId="ea9b7a16-6533-4bfc-968f-2b771b65ab59" providerId="ADAL" clId="{CA755EAF-3347-4555-92E0-9518843658DA}" dt="2019-06-20T09:01:17.653" v="173" actId="403"/>
        <pc:sldMkLst>
          <pc:docMk/>
          <pc:sldMk cId="281448531" sldId="424"/>
        </pc:sldMkLst>
        <pc:spChg chg="mod">
          <ac:chgData name="Claire Walker" userId="ea9b7a16-6533-4bfc-968f-2b771b65ab59" providerId="ADAL" clId="{CA755EAF-3347-4555-92E0-9518843658DA}" dt="2019-06-20T09:01:14.456" v="171" actId="403"/>
          <ac:spMkLst>
            <pc:docMk/>
            <pc:sldMk cId="281448531" sldId="424"/>
            <ac:spMk id="12" creationId="{73F4A9E0-760E-4B00-892B-D40CB086454A}"/>
          </ac:spMkLst>
        </pc:spChg>
        <pc:spChg chg="mod">
          <ac:chgData name="Claire Walker" userId="ea9b7a16-6533-4bfc-968f-2b771b65ab59" providerId="ADAL" clId="{CA755EAF-3347-4555-92E0-9518843658DA}" dt="2019-06-20T09:01:17.653" v="173" actId="403"/>
          <ac:spMkLst>
            <pc:docMk/>
            <pc:sldMk cId="281448531" sldId="424"/>
            <ac:spMk id="14" creationId="{87DF6FD4-D846-4C61-87A0-7997B5004727}"/>
          </ac:spMkLst>
        </pc:spChg>
      </pc:sldChg>
      <pc:sldChg chg="modSp">
        <pc:chgData name="Claire Walker" userId="ea9b7a16-6533-4bfc-968f-2b771b65ab59" providerId="ADAL" clId="{CA755EAF-3347-4555-92E0-9518843658DA}" dt="2019-06-20T09:01:30.204" v="177" actId="403"/>
        <pc:sldMkLst>
          <pc:docMk/>
          <pc:sldMk cId="52428448" sldId="425"/>
        </pc:sldMkLst>
        <pc:spChg chg="mod">
          <ac:chgData name="Claire Walker" userId="ea9b7a16-6533-4bfc-968f-2b771b65ab59" providerId="ADAL" clId="{CA755EAF-3347-4555-92E0-9518843658DA}" dt="2019-06-20T09:01:25.414" v="175" actId="403"/>
          <ac:spMkLst>
            <pc:docMk/>
            <pc:sldMk cId="52428448" sldId="425"/>
            <ac:spMk id="12" creationId="{73F4A9E0-760E-4B00-892B-D40CB086454A}"/>
          </ac:spMkLst>
        </pc:spChg>
        <pc:spChg chg="mod">
          <ac:chgData name="Claire Walker" userId="ea9b7a16-6533-4bfc-968f-2b771b65ab59" providerId="ADAL" clId="{CA755EAF-3347-4555-92E0-9518843658DA}" dt="2019-06-20T09:01:30.204" v="177" actId="403"/>
          <ac:spMkLst>
            <pc:docMk/>
            <pc:sldMk cId="52428448" sldId="425"/>
            <ac:spMk id="14" creationId="{87DF6FD4-D846-4C61-87A0-7997B5004727}"/>
          </ac:spMkLst>
        </pc:spChg>
      </pc:sldChg>
      <pc:sldChg chg="modSp">
        <pc:chgData name="Claire Walker" userId="ea9b7a16-6533-4bfc-968f-2b771b65ab59" providerId="ADAL" clId="{CA755EAF-3347-4555-92E0-9518843658DA}" dt="2019-06-20T09:04:31.184" v="285" actId="313"/>
        <pc:sldMkLst>
          <pc:docMk/>
          <pc:sldMk cId="50947614" sldId="426"/>
        </pc:sldMkLst>
        <pc:spChg chg="mod">
          <ac:chgData name="Claire Walker" userId="ea9b7a16-6533-4bfc-968f-2b771b65ab59" providerId="ADAL" clId="{CA755EAF-3347-4555-92E0-9518843658DA}" dt="2019-06-20T09:04:31.184" v="285" actId="313"/>
          <ac:spMkLst>
            <pc:docMk/>
            <pc:sldMk cId="50947614" sldId="426"/>
            <ac:spMk id="7" creationId="{84B107DC-B90C-4A45-B422-BA8DE29C2552}"/>
          </ac:spMkLst>
        </pc:spChg>
        <pc:spChg chg="mod">
          <ac:chgData name="Claire Walker" userId="ea9b7a16-6533-4bfc-968f-2b771b65ab59" providerId="ADAL" clId="{CA755EAF-3347-4555-92E0-9518843658DA}" dt="2019-06-20T09:02:00.383" v="179" actId="403"/>
          <ac:spMkLst>
            <pc:docMk/>
            <pc:sldMk cId="50947614" sldId="426"/>
            <ac:spMk id="11" creationId="{F671D3B4-0274-4035-8D50-FAA2BFA2E569}"/>
          </ac:spMkLst>
        </pc:spChg>
        <pc:grpChg chg="mod">
          <ac:chgData name="Claire Walker" userId="ea9b7a16-6533-4bfc-968f-2b771b65ab59" providerId="ADAL" clId="{CA755EAF-3347-4555-92E0-9518843658DA}" dt="2019-06-20T09:03:29.076" v="278" actId="1038"/>
          <ac:grpSpMkLst>
            <pc:docMk/>
            <pc:sldMk cId="50947614" sldId="426"/>
            <ac:grpSpMk id="12" creationId="{C85A03F3-E30E-4768-9D2B-3BE73AAF7D71}"/>
          </ac:grpSpMkLst>
        </pc:grpChg>
        <pc:graphicFrameChg chg="mod modGraphic">
          <ac:chgData name="Claire Walker" userId="ea9b7a16-6533-4bfc-968f-2b771b65ab59" providerId="ADAL" clId="{CA755EAF-3347-4555-92E0-9518843658DA}" dt="2019-06-20T09:03:19.199" v="209"/>
          <ac:graphicFrameMkLst>
            <pc:docMk/>
            <pc:sldMk cId="50947614" sldId="426"/>
            <ac:graphicFrameMk id="6" creationId="{6A0855E6-2221-42D7-AA51-653B854B7940}"/>
          </ac:graphicFrameMkLst>
        </pc:graphicFrameChg>
      </pc:sldChg>
      <pc:sldChg chg="del">
        <pc:chgData name="Claire Walker" userId="ea9b7a16-6533-4bfc-968f-2b771b65ab59" providerId="ADAL" clId="{CA755EAF-3347-4555-92E0-9518843658DA}" dt="2019-06-20T09:03:56.097" v="283" actId="2696"/>
        <pc:sldMkLst>
          <pc:docMk/>
          <pc:sldMk cId="1962804803" sldId="427"/>
        </pc:sldMkLst>
      </pc:sldChg>
      <pc:sldChg chg="modSp add">
        <pc:chgData name="Claire Walker" userId="ea9b7a16-6533-4bfc-968f-2b771b65ab59" providerId="ADAL" clId="{CA755EAF-3347-4555-92E0-9518843658DA}" dt="2019-06-20T08:48:23.634" v="11" actId="207"/>
        <pc:sldMkLst>
          <pc:docMk/>
          <pc:sldMk cId="3954885485" sldId="428"/>
        </pc:sldMkLst>
        <pc:spChg chg="mod">
          <ac:chgData name="Claire Walker" userId="ea9b7a16-6533-4bfc-968f-2b771b65ab59" providerId="ADAL" clId="{CA755EAF-3347-4555-92E0-9518843658DA}" dt="2019-06-20T08:48:23.634" v="11" actId="207"/>
          <ac:spMkLst>
            <pc:docMk/>
            <pc:sldMk cId="3954885485" sldId="428"/>
            <ac:spMk id="19" creationId="{5252A847-DE45-4FA3-A1F8-EEBEB845FF8E}"/>
          </ac:spMkLst>
        </pc:spChg>
      </pc:sldChg>
      <pc:sldChg chg="addSp delSp modSp add">
        <pc:chgData name="Claire Walker" userId="ea9b7a16-6533-4bfc-968f-2b771b65ab59" providerId="ADAL" clId="{CA755EAF-3347-4555-92E0-9518843658DA}" dt="2019-06-20T08:59:01.719" v="114" actId="478"/>
        <pc:sldMkLst>
          <pc:docMk/>
          <pc:sldMk cId="3185277684" sldId="429"/>
        </pc:sldMkLst>
        <pc:spChg chg="add del mod">
          <ac:chgData name="Claire Walker" userId="ea9b7a16-6533-4bfc-968f-2b771b65ab59" providerId="ADAL" clId="{CA755EAF-3347-4555-92E0-9518843658DA}" dt="2019-06-20T08:59:01.719" v="114" actId="478"/>
          <ac:spMkLst>
            <pc:docMk/>
            <pc:sldMk cId="3185277684" sldId="429"/>
            <ac:spMk id="2" creationId="{D59DB232-4FA1-4B02-B0C4-0BCF7812D374}"/>
          </ac:spMkLst>
        </pc:spChg>
        <pc:spChg chg="add del mod">
          <ac:chgData name="Claire Walker" userId="ea9b7a16-6533-4bfc-968f-2b771b65ab59" providerId="ADAL" clId="{CA755EAF-3347-4555-92E0-9518843658DA}" dt="2019-06-20T08:59:01.719" v="114" actId="478"/>
          <ac:spMkLst>
            <pc:docMk/>
            <pc:sldMk cId="3185277684" sldId="429"/>
            <ac:spMk id="12" creationId="{F1E6B83D-A3E5-4F93-B909-FE36090798FC}"/>
          </ac:spMkLst>
        </pc:spChg>
        <pc:spChg chg="add del mod">
          <ac:chgData name="Claire Walker" userId="ea9b7a16-6533-4bfc-968f-2b771b65ab59" providerId="ADAL" clId="{CA755EAF-3347-4555-92E0-9518843658DA}" dt="2019-06-20T08:59:01.719" v="114" actId="478"/>
          <ac:spMkLst>
            <pc:docMk/>
            <pc:sldMk cId="3185277684" sldId="429"/>
            <ac:spMk id="13" creationId="{F84A6837-6CFC-4BD0-8E9D-EBE337FF6873}"/>
          </ac:spMkLst>
        </pc:spChg>
        <pc:spChg chg="mod">
          <ac:chgData name="Claire Walker" userId="ea9b7a16-6533-4bfc-968f-2b771b65ab59" providerId="ADAL" clId="{CA755EAF-3347-4555-92E0-9518843658DA}" dt="2019-06-20T08:56:38.213" v="62"/>
          <ac:spMkLst>
            <pc:docMk/>
            <pc:sldMk cId="3185277684" sldId="429"/>
            <ac:spMk id="19" creationId="{5252A847-DE45-4FA3-A1F8-EEBEB845FF8E}"/>
          </ac:spMkLst>
        </pc:spChg>
      </pc:sldChg>
      <pc:sldChg chg="modSp add">
        <pc:chgData name="Claire Walker" userId="ea9b7a16-6533-4bfc-968f-2b771b65ab59" providerId="ADAL" clId="{CA755EAF-3347-4555-92E0-9518843658DA}" dt="2019-06-20T09:04:52.401" v="287" actId="1035"/>
        <pc:sldMkLst>
          <pc:docMk/>
          <pc:sldMk cId="4069678365" sldId="430"/>
        </pc:sldMkLst>
        <pc:spChg chg="mod">
          <ac:chgData name="Claire Walker" userId="ea9b7a16-6533-4bfc-968f-2b771b65ab59" providerId="ADAL" clId="{CA755EAF-3347-4555-92E0-9518843658DA}" dt="2019-06-20T09:04:52.401" v="287" actId="1035"/>
          <ac:spMkLst>
            <pc:docMk/>
            <pc:sldMk cId="4069678365" sldId="430"/>
            <ac:spMk id="2" creationId="{D59DB232-4FA1-4B02-B0C4-0BCF7812D374}"/>
          </ac:spMkLst>
        </pc:spChg>
        <pc:spChg chg="mod">
          <ac:chgData name="Claire Walker" userId="ea9b7a16-6533-4bfc-968f-2b771b65ab59" providerId="ADAL" clId="{CA755EAF-3347-4555-92E0-9518843658DA}" dt="2019-06-20T08:59:35.276" v="120" actId="208"/>
          <ac:spMkLst>
            <pc:docMk/>
            <pc:sldMk cId="4069678365" sldId="430"/>
            <ac:spMk id="9" creationId="{964C2342-F23D-4DFF-9A5F-54F7F950129D}"/>
          </ac:spMkLst>
        </pc:spChg>
        <pc:spChg chg="mod">
          <ac:chgData name="Claire Walker" userId="ea9b7a16-6533-4bfc-968f-2b771b65ab59" providerId="ADAL" clId="{CA755EAF-3347-4555-92E0-9518843658DA}" dt="2019-06-20T08:59:35.276" v="120" actId="208"/>
          <ac:spMkLst>
            <pc:docMk/>
            <pc:sldMk cId="4069678365" sldId="430"/>
            <ac:spMk id="10" creationId="{7129639F-35DC-43DE-B0A3-5C80E81F0FA7}"/>
          </ac:spMkLst>
        </pc:spChg>
        <pc:spChg chg="mod">
          <ac:chgData name="Claire Walker" userId="ea9b7a16-6533-4bfc-968f-2b771b65ab59" providerId="ADAL" clId="{CA755EAF-3347-4555-92E0-9518843658DA}" dt="2019-06-20T08:59:35.276" v="120" actId="208"/>
          <ac:spMkLst>
            <pc:docMk/>
            <pc:sldMk cId="4069678365" sldId="430"/>
            <ac:spMk id="11" creationId="{E4B08144-EC3B-4037-AE55-6158092B160E}"/>
          </ac:spMkLst>
        </pc:spChg>
        <pc:spChg chg="mod">
          <ac:chgData name="Claire Walker" userId="ea9b7a16-6533-4bfc-968f-2b771b65ab59" providerId="ADAL" clId="{CA755EAF-3347-4555-92E0-9518843658DA}" dt="2019-06-20T09:04:52.401" v="287" actId="1035"/>
          <ac:spMkLst>
            <pc:docMk/>
            <pc:sldMk cId="4069678365" sldId="430"/>
            <ac:spMk id="12" creationId="{F1E6B83D-A3E5-4F93-B909-FE36090798FC}"/>
          </ac:spMkLst>
        </pc:spChg>
        <pc:spChg chg="mod">
          <ac:chgData name="Claire Walker" userId="ea9b7a16-6533-4bfc-968f-2b771b65ab59" providerId="ADAL" clId="{CA755EAF-3347-4555-92E0-9518843658DA}" dt="2019-06-20T08:59:19.551" v="117" actId="207"/>
          <ac:spMkLst>
            <pc:docMk/>
            <pc:sldMk cId="4069678365" sldId="430"/>
            <ac:spMk id="19" creationId="{5252A847-DE45-4FA3-A1F8-EEBEB845FF8E}"/>
          </ac:spMkLst>
        </pc:spChg>
        <pc:grpChg chg="mod">
          <ac:chgData name="Claire Walker" userId="ea9b7a16-6533-4bfc-968f-2b771b65ab59" providerId="ADAL" clId="{CA755EAF-3347-4555-92E0-9518843658DA}" dt="2019-06-20T08:59:21.658" v="118" actId="207"/>
          <ac:grpSpMkLst>
            <pc:docMk/>
            <pc:sldMk cId="4069678365" sldId="430"/>
            <ac:grpSpMk id="6" creationId="{C5ADA115-6493-4E5A-ACD9-1ECA5BB6A0D4}"/>
          </ac:grpSpMkLst>
        </pc:grpChg>
      </pc:sldChg>
      <pc:sldChg chg="modSp add">
        <pc:chgData name="Claire Walker" userId="ea9b7a16-6533-4bfc-968f-2b771b65ab59" providerId="ADAL" clId="{CA755EAF-3347-4555-92E0-9518843658DA}" dt="2019-06-20T09:04:31.880" v="286" actId="313"/>
        <pc:sldMkLst>
          <pc:docMk/>
          <pc:sldMk cId="614861263" sldId="431"/>
        </pc:sldMkLst>
        <pc:spChg chg="mod">
          <ac:chgData name="Claire Walker" userId="ea9b7a16-6533-4bfc-968f-2b771b65ab59" providerId="ADAL" clId="{CA755EAF-3347-4555-92E0-9518843658DA}" dt="2019-06-20T09:04:31.880" v="286" actId="313"/>
          <ac:spMkLst>
            <pc:docMk/>
            <pc:sldMk cId="614861263" sldId="431"/>
            <ac:spMk id="7" creationId="{84B107DC-B90C-4A45-B422-BA8DE29C2552}"/>
          </ac:spMkLst>
        </pc:spChg>
        <pc:spChg chg="mod">
          <ac:chgData name="Claire Walker" userId="ea9b7a16-6533-4bfc-968f-2b771b65ab59" providerId="ADAL" clId="{CA755EAF-3347-4555-92E0-9518843658DA}" dt="2019-06-20T09:03:53.612" v="282"/>
          <ac:spMkLst>
            <pc:docMk/>
            <pc:sldMk cId="614861263" sldId="431"/>
            <ac:spMk id="19" creationId="{5252A847-DE45-4FA3-A1F8-EEBEB845FF8E}"/>
          </ac:spMkLst>
        </pc:spChg>
      </pc:sldChg>
    </pc:docChg>
  </pc:docChgLst>
  <pc:docChgLst>
    <pc:chgData name="Katie Cockroft" userId="8f30a50e-58ce-4dcf-9d6d-3f5968f31273" providerId="ADAL" clId="{E87FAB7E-C066-4A8B-8D8B-FED3802F5C64}"/>
    <pc:docChg chg="undo custSel addSld delSld modSld">
      <pc:chgData name="Katie Cockroft" userId="8f30a50e-58ce-4dcf-9d6d-3f5968f31273" providerId="ADAL" clId="{E87FAB7E-C066-4A8B-8D8B-FED3802F5C64}" dt="2019-06-19T11:24:38.850" v="1628"/>
      <pc:docMkLst>
        <pc:docMk/>
      </pc:docMkLst>
      <pc:sldChg chg="addSp delSp modSp">
        <pc:chgData name="Katie Cockroft" userId="8f30a50e-58ce-4dcf-9d6d-3f5968f31273" providerId="ADAL" clId="{E87FAB7E-C066-4A8B-8D8B-FED3802F5C64}" dt="2019-06-18T14:56:11.180" v="1300" actId="1038"/>
        <pc:sldMkLst>
          <pc:docMk/>
          <pc:sldMk cId="636014570" sldId="314"/>
        </pc:sldMkLst>
        <pc:spChg chg="mod">
          <ac:chgData name="Katie Cockroft" userId="8f30a50e-58ce-4dcf-9d6d-3f5968f31273" providerId="ADAL" clId="{E87FAB7E-C066-4A8B-8D8B-FED3802F5C64}" dt="2019-06-18T14:48:41.180" v="999" actId="20577"/>
          <ac:spMkLst>
            <pc:docMk/>
            <pc:sldMk cId="636014570" sldId="314"/>
            <ac:spMk id="7" creationId="{84B107DC-B90C-4A45-B422-BA8DE29C2552}"/>
          </ac:spMkLst>
        </pc:spChg>
        <pc:spChg chg="mod topLvl">
          <ac:chgData name="Katie Cockroft" userId="8f30a50e-58ce-4dcf-9d6d-3f5968f31273" providerId="ADAL" clId="{E87FAB7E-C066-4A8B-8D8B-FED3802F5C64}" dt="2019-06-18T14:55:54.663" v="1271" actId="403"/>
          <ac:spMkLst>
            <pc:docMk/>
            <pc:sldMk cId="636014570" sldId="314"/>
            <ac:spMk id="12" creationId="{73F4A9E0-760E-4B00-892B-D40CB086454A}"/>
          </ac:spMkLst>
        </pc:spChg>
        <pc:spChg chg="mod topLvl">
          <ac:chgData name="Katie Cockroft" userId="8f30a50e-58ce-4dcf-9d6d-3f5968f31273" providerId="ADAL" clId="{E87FAB7E-C066-4A8B-8D8B-FED3802F5C64}" dt="2019-06-18T14:56:11.180" v="1300" actId="1038"/>
          <ac:spMkLst>
            <pc:docMk/>
            <pc:sldMk cId="636014570" sldId="314"/>
            <ac:spMk id="13" creationId="{0FBB2AD7-B50F-44AC-98FD-C0EA890F3E98}"/>
          </ac:spMkLst>
        </pc:spChg>
        <pc:spChg chg="mod topLvl">
          <ac:chgData name="Katie Cockroft" userId="8f30a50e-58ce-4dcf-9d6d-3f5968f31273" providerId="ADAL" clId="{E87FAB7E-C066-4A8B-8D8B-FED3802F5C64}" dt="2019-06-18T14:55:54.663" v="1271" actId="403"/>
          <ac:spMkLst>
            <pc:docMk/>
            <pc:sldMk cId="636014570" sldId="314"/>
            <ac:spMk id="14" creationId="{87DF6FD4-D846-4C61-87A0-7997B5004727}"/>
          </ac:spMkLst>
        </pc:spChg>
        <pc:spChg chg="mod topLvl">
          <ac:chgData name="Katie Cockroft" userId="8f30a50e-58ce-4dcf-9d6d-3f5968f31273" providerId="ADAL" clId="{E87FAB7E-C066-4A8B-8D8B-FED3802F5C64}" dt="2019-06-18T14:55:34.649" v="1264" actId="404"/>
          <ac:spMkLst>
            <pc:docMk/>
            <pc:sldMk cId="636014570" sldId="314"/>
            <ac:spMk id="16" creationId="{50BD3DFD-FECA-4027-B9BE-E10142B1BD78}"/>
          </ac:spMkLst>
        </pc:spChg>
        <pc:spChg chg="mod">
          <ac:chgData name="Katie Cockroft" userId="8f30a50e-58ce-4dcf-9d6d-3f5968f31273" providerId="ADAL" clId="{E87FAB7E-C066-4A8B-8D8B-FED3802F5C64}" dt="2019-06-18T14:55:38.385" v="1265" actId="20577"/>
          <ac:spMkLst>
            <pc:docMk/>
            <pc:sldMk cId="636014570" sldId="314"/>
            <ac:spMk id="19" creationId="{5252A847-DE45-4FA3-A1F8-EEBEB845FF8E}"/>
          </ac:spMkLst>
        </pc:spChg>
        <pc:spChg chg="mod">
          <ac:chgData name="Katie Cockroft" userId="8f30a50e-58ce-4dcf-9d6d-3f5968f31273" providerId="ADAL" clId="{E87FAB7E-C066-4A8B-8D8B-FED3802F5C64}" dt="2019-06-18T14:55:17.340" v="1258" actId="404"/>
          <ac:spMkLst>
            <pc:docMk/>
            <pc:sldMk cId="636014570" sldId="314"/>
            <ac:spMk id="20" creationId="{53B68DBD-0DCA-43F7-B609-A02FFB7873CC}"/>
          </ac:spMkLst>
        </pc:spChg>
        <pc:spChg chg="mod">
          <ac:chgData name="Katie Cockroft" userId="8f30a50e-58ce-4dcf-9d6d-3f5968f31273" providerId="ADAL" clId="{E87FAB7E-C066-4A8B-8D8B-FED3802F5C64}" dt="2019-06-18T14:55:17.340" v="1258" actId="404"/>
          <ac:spMkLst>
            <pc:docMk/>
            <pc:sldMk cId="636014570" sldId="314"/>
            <ac:spMk id="22" creationId="{12D28CAA-98A2-4721-AF20-6E9C8026299C}"/>
          </ac:spMkLst>
        </pc:spChg>
        <pc:grpChg chg="add del mod">
          <ac:chgData name="Katie Cockroft" userId="8f30a50e-58ce-4dcf-9d6d-3f5968f31273" providerId="ADAL" clId="{E87FAB7E-C066-4A8B-8D8B-FED3802F5C64}" dt="2019-06-18T14:55:07.709" v="1250" actId="165"/>
          <ac:grpSpMkLst>
            <pc:docMk/>
            <pc:sldMk cId="636014570" sldId="314"/>
            <ac:grpSpMk id="9" creationId="{ACF682B6-4F58-47CB-8FEF-D02A642558EE}"/>
          </ac:grpSpMkLst>
        </pc:grpChg>
        <pc:grpChg chg="mod topLvl">
          <ac:chgData name="Katie Cockroft" userId="8f30a50e-58ce-4dcf-9d6d-3f5968f31273" providerId="ADAL" clId="{E87FAB7E-C066-4A8B-8D8B-FED3802F5C64}" dt="2019-06-18T14:55:10.090" v="1254" actId="1036"/>
          <ac:grpSpMkLst>
            <pc:docMk/>
            <pc:sldMk cId="636014570" sldId="314"/>
            <ac:grpSpMk id="15" creationId="{57FD2FC1-12DC-4BC7-A83A-B5B2F8A782A3}"/>
          </ac:grpSpMkLst>
        </pc:grpChg>
        <pc:picChg chg="mod topLvl">
          <ac:chgData name="Katie Cockroft" userId="8f30a50e-58ce-4dcf-9d6d-3f5968f31273" providerId="ADAL" clId="{E87FAB7E-C066-4A8B-8D8B-FED3802F5C64}" dt="2019-06-18T14:56:11.180" v="1300" actId="1038"/>
          <ac:picMkLst>
            <pc:docMk/>
            <pc:sldMk cId="636014570" sldId="314"/>
            <ac:picMk id="10" creationId="{264FAE4B-021C-4466-A27C-FDB6547453F8}"/>
          </ac:picMkLst>
        </pc:picChg>
        <pc:picChg chg="mod topLvl">
          <ac:chgData name="Katie Cockroft" userId="8f30a50e-58ce-4dcf-9d6d-3f5968f31273" providerId="ADAL" clId="{E87FAB7E-C066-4A8B-8D8B-FED3802F5C64}" dt="2019-06-18T14:55:07.709" v="1250" actId="165"/>
          <ac:picMkLst>
            <pc:docMk/>
            <pc:sldMk cId="636014570" sldId="314"/>
            <ac:picMk id="11" creationId="{BC428791-AD4E-4EAD-B92C-62006C40155B}"/>
          </ac:picMkLst>
        </pc:picChg>
        <pc:cxnChg chg="add del">
          <ac:chgData name="Katie Cockroft" userId="8f30a50e-58ce-4dcf-9d6d-3f5968f31273" providerId="ADAL" clId="{E87FAB7E-C066-4A8B-8D8B-FED3802F5C64}" dt="2019-06-18T14:54:03.508" v="1147" actId="478"/>
          <ac:cxnSpMkLst>
            <pc:docMk/>
            <pc:sldMk cId="636014570" sldId="314"/>
            <ac:cxnSpMk id="6" creationId="{73BF0363-D1A2-41B2-AA25-1840E022557E}"/>
          </ac:cxnSpMkLst>
        </pc:cxnChg>
      </pc:sldChg>
      <pc:sldChg chg="addSp delSp modSp">
        <pc:chgData name="Katie Cockroft" userId="8f30a50e-58ce-4dcf-9d6d-3f5968f31273" providerId="ADAL" clId="{E87FAB7E-C066-4A8B-8D8B-FED3802F5C64}" dt="2019-06-18T14:52:50.573" v="1138" actId="1037"/>
        <pc:sldMkLst>
          <pc:docMk/>
          <pc:sldMk cId="1071900124" sldId="355"/>
        </pc:sldMkLst>
        <pc:spChg chg="mod">
          <ac:chgData name="Katie Cockroft" userId="8f30a50e-58ce-4dcf-9d6d-3f5968f31273" providerId="ADAL" clId="{E87FAB7E-C066-4A8B-8D8B-FED3802F5C64}" dt="2019-06-18T14:48:38.168" v="997" actId="20577"/>
          <ac:spMkLst>
            <pc:docMk/>
            <pc:sldMk cId="1071900124" sldId="355"/>
            <ac:spMk id="7" creationId="{F2267ACB-233E-41BC-B01B-8F3DC45483E4}"/>
          </ac:spMkLst>
        </pc:spChg>
        <pc:spChg chg="mod topLvl">
          <ac:chgData name="Katie Cockroft" userId="8f30a50e-58ce-4dcf-9d6d-3f5968f31273" providerId="ADAL" clId="{E87FAB7E-C066-4A8B-8D8B-FED3802F5C64}" dt="2019-06-18T14:51:36.472" v="1091" actId="1036"/>
          <ac:spMkLst>
            <pc:docMk/>
            <pc:sldMk cId="1071900124" sldId="355"/>
            <ac:spMk id="10" creationId="{FE6810D8-489B-4A25-8083-3183B52F0A1C}"/>
          </ac:spMkLst>
        </pc:spChg>
        <pc:spChg chg="mod topLvl">
          <ac:chgData name="Katie Cockroft" userId="8f30a50e-58ce-4dcf-9d6d-3f5968f31273" providerId="ADAL" clId="{E87FAB7E-C066-4A8B-8D8B-FED3802F5C64}" dt="2019-06-18T14:52:50.573" v="1138" actId="1037"/>
          <ac:spMkLst>
            <pc:docMk/>
            <pc:sldMk cId="1071900124" sldId="355"/>
            <ac:spMk id="13" creationId="{B4D2541A-CEE5-475D-95A1-8ECD7B8AD7C3}"/>
          </ac:spMkLst>
        </pc:spChg>
        <pc:spChg chg="mod">
          <ac:chgData name="Katie Cockroft" userId="8f30a50e-58ce-4dcf-9d6d-3f5968f31273" providerId="ADAL" clId="{E87FAB7E-C066-4A8B-8D8B-FED3802F5C64}" dt="2019-06-18T14:50:55.423" v="1077" actId="1037"/>
          <ac:spMkLst>
            <pc:docMk/>
            <pc:sldMk cId="1071900124" sldId="355"/>
            <ac:spMk id="19" creationId="{5252A847-DE45-4FA3-A1F8-EEBEB845FF8E}"/>
          </ac:spMkLst>
        </pc:spChg>
        <pc:grpChg chg="add del mod">
          <ac:chgData name="Katie Cockroft" userId="8f30a50e-58ce-4dcf-9d6d-3f5968f31273" providerId="ADAL" clId="{E87FAB7E-C066-4A8B-8D8B-FED3802F5C64}" dt="2019-06-18T14:51:00.558" v="1079" actId="165"/>
          <ac:grpSpMkLst>
            <pc:docMk/>
            <pc:sldMk cId="1071900124" sldId="355"/>
            <ac:grpSpMk id="9" creationId="{95084C89-89E9-4B8A-B8AB-5E0C821DF5F8}"/>
          </ac:grpSpMkLst>
        </pc:grpChg>
        <pc:grpChg chg="add del mod">
          <ac:chgData name="Katie Cockroft" userId="8f30a50e-58ce-4dcf-9d6d-3f5968f31273" providerId="ADAL" clId="{E87FAB7E-C066-4A8B-8D8B-FED3802F5C64}" dt="2019-06-18T14:51:40.616" v="1092" actId="165"/>
          <ac:grpSpMkLst>
            <pc:docMk/>
            <pc:sldMk cId="1071900124" sldId="355"/>
            <ac:grpSpMk id="12" creationId="{649890CB-D65B-48C2-A40E-DB833D7BE962}"/>
          </ac:grpSpMkLst>
        </pc:grpChg>
        <pc:graphicFrameChg chg="add mod modGraphic">
          <ac:chgData name="Katie Cockroft" userId="8f30a50e-58ce-4dcf-9d6d-3f5968f31273" providerId="ADAL" clId="{E87FAB7E-C066-4A8B-8D8B-FED3802F5C64}" dt="2019-06-18T14:49:52.886" v="1026" actId="12788"/>
          <ac:graphicFrameMkLst>
            <pc:docMk/>
            <pc:sldMk cId="1071900124" sldId="355"/>
            <ac:graphicFrameMk id="6" creationId="{51855225-20E1-4E87-A596-072CB836150A}"/>
          </ac:graphicFrameMkLst>
        </pc:graphicFrameChg>
        <pc:cxnChg chg="mod topLvl">
          <ac:chgData name="Katie Cockroft" userId="8f30a50e-58ce-4dcf-9d6d-3f5968f31273" providerId="ADAL" clId="{E87FAB7E-C066-4A8B-8D8B-FED3802F5C64}" dt="2019-06-18T14:52:09.871" v="1107" actId="688"/>
          <ac:cxnSpMkLst>
            <pc:docMk/>
            <pc:sldMk cId="1071900124" sldId="355"/>
            <ac:cxnSpMk id="11" creationId="{4BC3BECB-7CE4-42B0-9590-E15E83104FC5}"/>
          </ac:cxnSpMkLst>
        </pc:cxnChg>
        <pc:cxnChg chg="del mod topLvl">
          <ac:chgData name="Katie Cockroft" userId="8f30a50e-58ce-4dcf-9d6d-3f5968f31273" providerId="ADAL" clId="{E87FAB7E-C066-4A8B-8D8B-FED3802F5C64}" dt="2019-06-18T14:51:48.109" v="1105" actId="478"/>
          <ac:cxnSpMkLst>
            <pc:docMk/>
            <pc:sldMk cId="1071900124" sldId="355"/>
            <ac:cxnSpMk id="14" creationId="{795F2E88-3F54-433B-AAAB-6BA030EE2CF5}"/>
          </ac:cxnSpMkLst>
        </pc:cxnChg>
        <pc:cxnChg chg="add mod">
          <ac:chgData name="Katie Cockroft" userId="8f30a50e-58ce-4dcf-9d6d-3f5968f31273" providerId="ADAL" clId="{E87FAB7E-C066-4A8B-8D8B-FED3802F5C64}" dt="2019-06-18T14:52:50.573" v="1138" actId="1037"/>
          <ac:cxnSpMkLst>
            <pc:docMk/>
            <pc:sldMk cId="1071900124" sldId="355"/>
            <ac:cxnSpMk id="15" creationId="{092388E2-C2D3-4C5B-B12A-588C91B9D685}"/>
          </ac:cxnSpMkLst>
        </pc:cxnChg>
      </pc:sldChg>
      <pc:sldChg chg="addSp delSp modSp">
        <pc:chgData name="Katie Cockroft" userId="8f30a50e-58ce-4dcf-9d6d-3f5968f31273" providerId="ADAL" clId="{E87FAB7E-C066-4A8B-8D8B-FED3802F5C64}" dt="2019-06-18T14:33:44.231" v="397" actId="255"/>
        <pc:sldMkLst>
          <pc:docMk/>
          <pc:sldMk cId="36917022" sldId="360"/>
        </pc:sldMkLst>
        <pc:spChg chg="mod">
          <ac:chgData name="Katie Cockroft" userId="8f30a50e-58ce-4dcf-9d6d-3f5968f31273" providerId="ADAL" clId="{E87FAB7E-C066-4A8B-8D8B-FED3802F5C64}" dt="2019-06-18T14:25:02.369" v="124" actId="20577"/>
          <ac:spMkLst>
            <pc:docMk/>
            <pc:sldMk cId="36917022" sldId="360"/>
            <ac:spMk id="7" creationId="{B632E459-9B27-4467-B89C-78410207B713}"/>
          </ac:spMkLst>
        </pc:spChg>
        <pc:spChg chg="add del mod topLvl">
          <ac:chgData name="Katie Cockroft" userId="8f30a50e-58ce-4dcf-9d6d-3f5968f31273" providerId="ADAL" clId="{E87FAB7E-C066-4A8B-8D8B-FED3802F5C64}" dt="2019-06-18T14:30:47.395" v="237" actId="478"/>
          <ac:spMkLst>
            <pc:docMk/>
            <pc:sldMk cId="36917022" sldId="360"/>
            <ac:spMk id="10" creationId="{892FC2FC-4470-4AF9-8B0D-78B462DFCCEC}"/>
          </ac:spMkLst>
        </pc:spChg>
        <pc:spChg chg="add mod topLvl">
          <ac:chgData name="Katie Cockroft" userId="8f30a50e-58ce-4dcf-9d6d-3f5968f31273" providerId="ADAL" clId="{E87FAB7E-C066-4A8B-8D8B-FED3802F5C64}" dt="2019-06-18T14:30:43.539" v="236" actId="1076"/>
          <ac:spMkLst>
            <pc:docMk/>
            <pc:sldMk cId="36917022" sldId="360"/>
            <ac:spMk id="12" creationId="{AC284B2C-1CA5-409C-9308-DF9B57A66CB5}"/>
          </ac:spMkLst>
        </pc:spChg>
        <pc:spChg chg="add mod">
          <ac:chgData name="Katie Cockroft" userId="8f30a50e-58ce-4dcf-9d6d-3f5968f31273" providerId="ADAL" clId="{E87FAB7E-C066-4A8B-8D8B-FED3802F5C64}" dt="2019-06-18T14:30:59.754" v="257" actId="20577"/>
          <ac:spMkLst>
            <pc:docMk/>
            <pc:sldMk cId="36917022" sldId="360"/>
            <ac:spMk id="13" creationId="{57C698F4-CEA6-4596-8BDA-5779AF650C7D}"/>
          </ac:spMkLst>
        </pc:spChg>
        <pc:spChg chg="mod">
          <ac:chgData name="Katie Cockroft" userId="8f30a50e-58ce-4dcf-9d6d-3f5968f31273" providerId="ADAL" clId="{E87FAB7E-C066-4A8B-8D8B-FED3802F5C64}" dt="2019-06-18T14:33:44.231" v="397" actId="255"/>
          <ac:spMkLst>
            <pc:docMk/>
            <pc:sldMk cId="36917022" sldId="360"/>
            <ac:spMk id="19" creationId="{5252A847-DE45-4FA3-A1F8-EEBEB845FF8E}"/>
          </ac:spMkLst>
        </pc:spChg>
        <pc:grpChg chg="add del mod">
          <ac:chgData name="Katie Cockroft" userId="8f30a50e-58ce-4dcf-9d6d-3f5968f31273" providerId="ADAL" clId="{E87FAB7E-C066-4A8B-8D8B-FED3802F5C64}" dt="2019-06-18T14:29:34.597" v="199" actId="165"/>
          <ac:grpSpMkLst>
            <pc:docMk/>
            <pc:sldMk cId="36917022" sldId="360"/>
            <ac:grpSpMk id="2" creationId="{8A38C12D-2CEB-4E8B-B090-AA40F2438899}"/>
          </ac:grpSpMkLst>
        </pc:grpChg>
        <pc:graphicFrameChg chg="add mod modGraphic">
          <ac:chgData name="Katie Cockroft" userId="8f30a50e-58ce-4dcf-9d6d-3f5968f31273" providerId="ADAL" clId="{E87FAB7E-C066-4A8B-8D8B-FED3802F5C64}" dt="2019-06-18T14:29:17.330" v="189" actId="207"/>
          <ac:graphicFrameMkLst>
            <pc:docMk/>
            <pc:sldMk cId="36917022" sldId="360"/>
            <ac:graphicFrameMk id="6" creationId="{13713CE3-C9F1-4B3C-A292-C2B6D9297576}"/>
          </ac:graphicFrameMkLst>
        </pc:graphicFrameChg>
        <pc:graphicFrameChg chg="add mod modGraphic">
          <ac:chgData name="Katie Cockroft" userId="8f30a50e-58ce-4dcf-9d6d-3f5968f31273" providerId="ADAL" clId="{E87FAB7E-C066-4A8B-8D8B-FED3802F5C64}" dt="2019-06-18T14:30:10.489" v="223" actId="14734"/>
          <ac:graphicFrameMkLst>
            <pc:docMk/>
            <pc:sldMk cId="36917022" sldId="360"/>
            <ac:graphicFrameMk id="9" creationId="{8E9B0FAC-F173-49EF-91C1-78A5780E2451}"/>
          </ac:graphicFrameMkLst>
        </pc:graphicFrameChg>
        <pc:graphicFrameChg chg="add mod modGraphic">
          <ac:chgData name="Katie Cockroft" userId="8f30a50e-58ce-4dcf-9d6d-3f5968f31273" providerId="ADAL" clId="{E87FAB7E-C066-4A8B-8D8B-FED3802F5C64}" dt="2019-06-18T14:30:41.285" v="235" actId="1076"/>
          <ac:graphicFrameMkLst>
            <pc:docMk/>
            <pc:sldMk cId="36917022" sldId="360"/>
            <ac:graphicFrameMk id="11" creationId="{16BD7B00-563A-437A-9D96-D1BC63E9F34C}"/>
          </ac:graphicFrameMkLst>
        </pc:graphicFrameChg>
      </pc:sldChg>
      <pc:sldChg chg="modSp">
        <pc:chgData name="Katie Cockroft" userId="8f30a50e-58ce-4dcf-9d6d-3f5968f31273" providerId="ADAL" clId="{E87FAB7E-C066-4A8B-8D8B-FED3802F5C64}" dt="2019-06-18T14:24:54.762" v="120" actId="20577"/>
        <pc:sldMkLst>
          <pc:docMk/>
          <pc:sldMk cId="332354265" sldId="366"/>
        </pc:sldMkLst>
        <pc:spChg chg="mod">
          <ac:chgData name="Katie Cockroft" userId="8f30a50e-58ce-4dcf-9d6d-3f5968f31273" providerId="ADAL" clId="{E87FAB7E-C066-4A8B-8D8B-FED3802F5C64}" dt="2019-06-18T14:24:54.762" v="120" actId="20577"/>
          <ac:spMkLst>
            <pc:docMk/>
            <pc:sldMk cId="332354265" sldId="366"/>
            <ac:spMk id="7" creationId="{9C98043F-F327-469C-AFFD-8AE7F5773C62}"/>
          </ac:spMkLst>
        </pc:spChg>
        <pc:spChg chg="mod">
          <ac:chgData name="Katie Cockroft" userId="8f30a50e-58ce-4dcf-9d6d-3f5968f31273" providerId="ADAL" clId="{E87FAB7E-C066-4A8B-8D8B-FED3802F5C64}" dt="2019-06-18T14:24:49.088" v="118" actId="20577"/>
          <ac:spMkLst>
            <pc:docMk/>
            <pc:sldMk cId="332354265" sldId="366"/>
            <ac:spMk id="19" creationId="{5252A847-DE45-4FA3-A1F8-EEBEB845FF8E}"/>
          </ac:spMkLst>
        </pc:spChg>
      </pc:sldChg>
      <pc:sldChg chg="modSp">
        <pc:chgData name="Katie Cockroft" userId="8f30a50e-58ce-4dcf-9d6d-3f5968f31273" providerId="ADAL" clId="{E87FAB7E-C066-4A8B-8D8B-FED3802F5C64}" dt="2019-06-18T14:24:29.571" v="61"/>
        <pc:sldMkLst>
          <pc:docMk/>
          <pc:sldMk cId="2495394193" sldId="413"/>
        </pc:sldMkLst>
        <pc:spChg chg="mod">
          <ac:chgData name="Katie Cockroft" userId="8f30a50e-58ce-4dcf-9d6d-3f5968f31273" providerId="ADAL" clId="{E87FAB7E-C066-4A8B-8D8B-FED3802F5C64}" dt="2019-06-18T14:23:34.635" v="1" actId="20577"/>
          <ac:spMkLst>
            <pc:docMk/>
            <pc:sldMk cId="2495394193" sldId="413"/>
            <ac:spMk id="7" creationId="{277FDC6C-B99A-4ED8-B341-A52126824B67}"/>
          </ac:spMkLst>
        </pc:spChg>
        <pc:spChg chg="mod">
          <ac:chgData name="Katie Cockroft" userId="8f30a50e-58ce-4dcf-9d6d-3f5968f31273" providerId="ADAL" clId="{E87FAB7E-C066-4A8B-8D8B-FED3802F5C64}" dt="2019-06-18T14:24:29.571" v="61"/>
          <ac:spMkLst>
            <pc:docMk/>
            <pc:sldMk cId="2495394193" sldId="413"/>
            <ac:spMk id="19" creationId="{5252A847-DE45-4FA3-A1F8-EEBEB845FF8E}"/>
          </ac:spMkLst>
        </pc:spChg>
      </pc:sldChg>
      <pc:sldChg chg="addSp modSp add">
        <pc:chgData name="Katie Cockroft" userId="8f30a50e-58ce-4dcf-9d6d-3f5968f31273" providerId="ADAL" clId="{E87FAB7E-C066-4A8B-8D8B-FED3802F5C64}" dt="2019-06-18T14:33:52.111" v="399" actId="255"/>
        <pc:sldMkLst>
          <pc:docMk/>
          <pc:sldMk cId="1024258538" sldId="414"/>
        </pc:sldMkLst>
        <pc:spChg chg="mod">
          <ac:chgData name="Katie Cockroft" userId="8f30a50e-58ce-4dcf-9d6d-3f5968f31273" providerId="ADAL" clId="{E87FAB7E-C066-4A8B-8D8B-FED3802F5C64}" dt="2019-06-18T14:33:52.111" v="399" actId="255"/>
          <ac:spMkLst>
            <pc:docMk/>
            <pc:sldMk cId="1024258538" sldId="414"/>
            <ac:spMk id="19" creationId="{5252A847-DE45-4FA3-A1F8-EEBEB845FF8E}"/>
          </ac:spMkLst>
        </pc:spChg>
        <pc:graphicFrameChg chg="add mod modGraphic">
          <ac:chgData name="Katie Cockroft" userId="8f30a50e-58ce-4dcf-9d6d-3f5968f31273" providerId="ADAL" clId="{E87FAB7E-C066-4A8B-8D8B-FED3802F5C64}" dt="2019-06-18T14:33:21.087" v="394" actId="1036"/>
          <ac:graphicFrameMkLst>
            <pc:docMk/>
            <pc:sldMk cId="1024258538" sldId="414"/>
            <ac:graphicFrameMk id="6" creationId="{35CCB893-4E23-4B75-9D88-50C7DC891068}"/>
          </ac:graphicFrameMkLst>
        </pc:graphicFrameChg>
      </pc:sldChg>
      <pc:sldChg chg="addSp delSp modSp add">
        <pc:chgData name="Katie Cockroft" userId="8f30a50e-58ce-4dcf-9d6d-3f5968f31273" providerId="ADAL" clId="{E87FAB7E-C066-4A8B-8D8B-FED3802F5C64}" dt="2019-06-18T14:40:09.177" v="660"/>
        <pc:sldMkLst>
          <pc:docMk/>
          <pc:sldMk cId="568258469" sldId="415"/>
        </pc:sldMkLst>
        <pc:spChg chg="add del">
          <ac:chgData name="Katie Cockroft" userId="8f30a50e-58ce-4dcf-9d6d-3f5968f31273" providerId="ADAL" clId="{E87FAB7E-C066-4A8B-8D8B-FED3802F5C64}" dt="2019-06-18T14:36:11.789" v="448"/>
          <ac:spMkLst>
            <pc:docMk/>
            <pc:sldMk cId="568258469" sldId="415"/>
            <ac:spMk id="2" creationId="{99C148AA-E3F1-4058-A235-A32C5F94BF51}"/>
          </ac:spMkLst>
        </pc:spChg>
        <pc:spChg chg="mod">
          <ac:chgData name="Katie Cockroft" userId="8f30a50e-58ce-4dcf-9d6d-3f5968f31273" providerId="ADAL" clId="{E87FAB7E-C066-4A8B-8D8B-FED3802F5C64}" dt="2019-06-18T14:37:44.534" v="492" actId="255"/>
          <ac:spMkLst>
            <pc:docMk/>
            <pc:sldMk cId="568258469" sldId="415"/>
            <ac:spMk id="19" creationId="{5252A847-DE45-4FA3-A1F8-EEBEB845FF8E}"/>
          </ac:spMkLst>
        </pc:spChg>
        <pc:grpChg chg="add del mod">
          <ac:chgData name="Katie Cockroft" userId="8f30a50e-58ce-4dcf-9d6d-3f5968f31273" providerId="ADAL" clId="{E87FAB7E-C066-4A8B-8D8B-FED3802F5C64}" dt="2019-06-18T14:40:08.577" v="659" actId="478"/>
          <ac:grpSpMkLst>
            <pc:docMk/>
            <pc:sldMk cId="568258469" sldId="415"/>
            <ac:grpSpMk id="11" creationId="{34C5F48E-A219-47C4-8F09-4F1DCC45BFE5}"/>
          </ac:grpSpMkLst>
        </pc:grpChg>
        <pc:grpChg chg="add">
          <ac:chgData name="Katie Cockroft" userId="8f30a50e-58ce-4dcf-9d6d-3f5968f31273" providerId="ADAL" clId="{E87FAB7E-C066-4A8B-8D8B-FED3802F5C64}" dt="2019-06-18T14:40:09.177" v="660"/>
          <ac:grpSpMkLst>
            <pc:docMk/>
            <pc:sldMk cId="568258469" sldId="415"/>
            <ac:grpSpMk id="29" creationId="{1153387E-4C4D-4B8B-8BFF-8D2AC0A46014}"/>
          </ac:grpSpMkLst>
        </pc:grpChg>
        <pc:graphicFrameChg chg="add del mod modGraphic">
          <ac:chgData name="Katie Cockroft" userId="8f30a50e-58ce-4dcf-9d6d-3f5968f31273" providerId="ADAL" clId="{E87FAB7E-C066-4A8B-8D8B-FED3802F5C64}" dt="2019-06-18T14:40:06.739" v="658" actId="478"/>
          <ac:graphicFrameMkLst>
            <pc:docMk/>
            <pc:sldMk cId="568258469" sldId="415"/>
            <ac:graphicFrameMk id="9" creationId="{35E72984-1A57-47AB-98D1-41EE0B5631CE}"/>
          </ac:graphicFrameMkLst>
        </pc:graphicFrameChg>
        <pc:graphicFrameChg chg="add del">
          <ac:chgData name="Katie Cockroft" userId="8f30a50e-58ce-4dcf-9d6d-3f5968f31273" providerId="ADAL" clId="{E87FAB7E-C066-4A8B-8D8B-FED3802F5C64}" dt="2019-06-18T14:36:35.428" v="451" actId="478"/>
          <ac:graphicFrameMkLst>
            <pc:docMk/>
            <pc:sldMk cId="568258469" sldId="415"/>
            <ac:graphicFrameMk id="10" creationId="{951994E1-0326-4E59-B4E1-3C4ED06B9979}"/>
          </ac:graphicFrameMkLst>
        </pc:graphicFrameChg>
        <pc:graphicFrameChg chg="add">
          <ac:chgData name="Katie Cockroft" userId="8f30a50e-58ce-4dcf-9d6d-3f5968f31273" providerId="ADAL" clId="{E87FAB7E-C066-4A8B-8D8B-FED3802F5C64}" dt="2019-06-18T14:40:09.177" v="660"/>
          <ac:graphicFrameMkLst>
            <pc:docMk/>
            <pc:sldMk cId="568258469" sldId="415"/>
            <ac:graphicFrameMk id="28" creationId="{CDCEF0D9-9EAE-4D3B-9327-9FD49F55C39D}"/>
          </ac:graphicFrameMkLst>
        </pc:graphicFrameChg>
      </pc:sldChg>
      <pc:sldChg chg="addSp delSp modSp add">
        <pc:chgData name="Katie Cockroft" userId="8f30a50e-58ce-4dcf-9d6d-3f5968f31273" providerId="ADAL" clId="{E87FAB7E-C066-4A8B-8D8B-FED3802F5C64}" dt="2019-06-18T14:45:10.683" v="890" actId="1036"/>
        <pc:sldMkLst>
          <pc:docMk/>
          <pc:sldMk cId="1171253019" sldId="416"/>
        </pc:sldMkLst>
        <pc:spChg chg="mod">
          <ac:chgData name="Katie Cockroft" userId="8f30a50e-58ce-4dcf-9d6d-3f5968f31273" providerId="ADAL" clId="{E87FAB7E-C066-4A8B-8D8B-FED3802F5C64}" dt="2019-06-18T14:44:41.281" v="862" actId="12788"/>
          <ac:spMkLst>
            <pc:docMk/>
            <pc:sldMk cId="1171253019" sldId="416"/>
            <ac:spMk id="19" creationId="{5252A847-DE45-4FA3-A1F8-EEBEB845FF8E}"/>
          </ac:spMkLst>
        </pc:spChg>
        <pc:spChg chg="mod topLvl">
          <ac:chgData name="Katie Cockroft" userId="8f30a50e-58ce-4dcf-9d6d-3f5968f31273" providerId="ADAL" clId="{E87FAB7E-C066-4A8B-8D8B-FED3802F5C64}" dt="2019-06-18T14:43:25.619" v="784" actId="1582"/>
          <ac:spMkLst>
            <pc:docMk/>
            <pc:sldMk cId="1171253019" sldId="416"/>
            <ac:spMk id="31" creationId="{48287136-8604-4ECC-BAAF-F7679B664A2B}"/>
          </ac:spMkLst>
        </pc:spChg>
        <pc:spChg chg="mod topLvl">
          <ac:chgData name="Katie Cockroft" userId="8f30a50e-58ce-4dcf-9d6d-3f5968f31273" providerId="ADAL" clId="{E87FAB7E-C066-4A8B-8D8B-FED3802F5C64}" dt="2019-06-18T14:44:35.295" v="861" actId="164"/>
          <ac:spMkLst>
            <pc:docMk/>
            <pc:sldMk cId="1171253019" sldId="416"/>
            <ac:spMk id="32" creationId="{7B8D9214-0C0B-4AF9-AC24-D75820F6EBBD}"/>
          </ac:spMkLst>
        </pc:spChg>
        <pc:spChg chg="mod topLvl">
          <ac:chgData name="Katie Cockroft" userId="8f30a50e-58ce-4dcf-9d6d-3f5968f31273" providerId="ADAL" clId="{E87FAB7E-C066-4A8B-8D8B-FED3802F5C64}" dt="2019-06-18T14:44:35.295" v="861" actId="164"/>
          <ac:spMkLst>
            <pc:docMk/>
            <pc:sldMk cId="1171253019" sldId="416"/>
            <ac:spMk id="33" creationId="{B5823504-53C9-4193-992F-AD378C142391}"/>
          </ac:spMkLst>
        </pc:spChg>
        <pc:spChg chg="mod topLvl">
          <ac:chgData name="Katie Cockroft" userId="8f30a50e-58ce-4dcf-9d6d-3f5968f31273" providerId="ADAL" clId="{E87FAB7E-C066-4A8B-8D8B-FED3802F5C64}" dt="2019-06-18T14:43:25.619" v="784" actId="1582"/>
          <ac:spMkLst>
            <pc:docMk/>
            <pc:sldMk cId="1171253019" sldId="416"/>
            <ac:spMk id="34" creationId="{631A0BC6-93B6-48D4-948E-26A937D23CBB}"/>
          </ac:spMkLst>
        </pc:spChg>
        <pc:grpChg chg="add mod">
          <ac:chgData name="Katie Cockroft" userId="8f30a50e-58ce-4dcf-9d6d-3f5968f31273" providerId="ADAL" clId="{E87FAB7E-C066-4A8B-8D8B-FED3802F5C64}" dt="2019-06-18T14:44:41.281" v="862" actId="12788"/>
          <ac:grpSpMkLst>
            <pc:docMk/>
            <pc:sldMk cId="1171253019" sldId="416"/>
            <ac:grpSpMk id="2" creationId="{2B17EEF5-09BB-4D8A-BAC8-71C4EA41EA8D}"/>
          </ac:grpSpMkLst>
        </pc:grpChg>
        <pc:grpChg chg="add mod">
          <ac:chgData name="Katie Cockroft" userId="8f30a50e-58ce-4dcf-9d6d-3f5968f31273" providerId="ADAL" clId="{E87FAB7E-C066-4A8B-8D8B-FED3802F5C64}" dt="2019-06-18T14:44:41.281" v="862" actId="12788"/>
          <ac:grpSpMkLst>
            <pc:docMk/>
            <pc:sldMk cId="1171253019" sldId="416"/>
            <ac:grpSpMk id="3" creationId="{02FBF74E-3E3E-4C08-94B9-080ED181118D}"/>
          </ac:grpSpMkLst>
        </pc:grpChg>
        <pc:grpChg chg="add mod">
          <ac:chgData name="Katie Cockroft" userId="8f30a50e-58ce-4dcf-9d6d-3f5968f31273" providerId="ADAL" clId="{E87FAB7E-C066-4A8B-8D8B-FED3802F5C64}" dt="2019-06-18T14:44:41.281" v="862" actId="12788"/>
          <ac:grpSpMkLst>
            <pc:docMk/>
            <pc:sldMk cId="1171253019" sldId="416"/>
            <ac:grpSpMk id="4" creationId="{F28C6003-90F7-41EB-AB11-0242472F1FA5}"/>
          </ac:grpSpMkLst>
        </pc:grpChg>
        <pc:grpChg chg="add del mod">
          <ac:chgData name="Katie Cockroft" userId="8f30a50e-58ce-4dcf-9d6d-3f5968f31273" providerId="ADAL" clId="{E87FAB7E-C066-4A8B-8D8B-FED3802F5C64}" dt="2019-06-18T14:42:33.642" v="709" actId="165"/>
          <ac:grpSpMkLst>
            <pc:docMk/>
            <pc:sldMk cId="1171253019" sldId="416"/>
            <ac:grpSpMk id="9" creationId="{0A0B1D10-9821-4366-BB14-B2272FAE0915}"/>
          </ac:grpSpMkLst>
        </pc:grpChg>
        <pc:grpChg chg="del mod topLvl">
          <ac:chgData name="Katie Cockroft" userId="8f30a50e-58ce-4dcf-9d6d-3f5968f31273" providerId="ADAL" clId="{E87FAB7E-C066-4A8B-8D8B-FED3802F5C64}" dt="2019-06-18T14:42:35.285" v="710" actId="165"/>
          <ac:grpSpMkLst>
            <pc:docMk/>
            <pc:sldMk cId="1171253019" sldId="416"/>
            <ac:grpSpMk id="10" creationId="{05FF9137-E45A-4C21-BCF1-DA9252942898}"/>
          </ac:grpSpMkLst>
        </pc:grpChg>
        <pc:grpChg chg="del mod topLvl">
          <ac:chgData name="Katie Cockroft" userId="8f30a50e-58ce-4dcf-9d6d-3f5968f31273" providerId="ADAL" clId="{E87FAB7E-C066-4A8B-8D8B-FED3802F5C64}" dt="2019-06-18T14:42:35.285" v="710" actId="165"/>
          <ac:grpSpMkLst>
            <pc:docMk/>
            <pc:sldMk cId="1171253019" sldId="416"/>
            <ac:grpSpMk id="16" creationId="{EE376A1C-EF41-4725-B0C8-8A4879BD523A}"/>
          </ac:grpSpMkLst>
        </pc:grpChg>
        <pc:grpChg chg="del mod topLvl">
          <ac:chgData name="Katie Cockroft" userId="8f30a50e-58ce-4dcf-9d6d-3f5968f31273" providerId="ADAL" clId="{E87FAB7E-C066-4A8B-8D8B-FED3802F5C64}" dt="2019-06-18T14:42:35.285" v="710" actId="165"/>
          <ac:grpSpMkLst>
            <pc:docMk/>
            <pc:sldMk cId="1171253019" sldId="416"/>
            <ac:grpSpMk id="17" creationId="{E5C2A8EB-37D2-488D-88D6-CF81BD2934FD}"/>
          </ac:grpSpMkLst>
        </pc:grpChg>
        <pc:grpChg chg="del mod topLvl">
          <ac:chgData name="Katie Cockroft" userId="8f30a50e-58ce-4dcf-9d6d-3f5968f31273" providerId="ADAL" clId="{E87FAB7E-C066-4A8B-8D8B-FED3802F5C64}" dt="2019-06-18T14:42:35.285" v="710" actId="165"/>
          <ac:grpSpMkLst>
            <pc:docMk/>
            <pc:sldMk cId="1171253019" sldId="416"/>
            <ac:grpSpMk id="20" creationId="{F2230F9F-35B9-499A-A115-D70AC7EC1298}"/>
          </ac:grpSpMkLst>
        </pc:grpChg>
        <pc:graphicFrameChg chg="add mod modGraphic">
          <ac:chgData name="Katie Cockroft" userId="8f30a50e-58ce-4dcf-9d6d-3f5968f31273" providerId="ADAL" clId="{E87FAB7E-C066-4A8B-8D8B-FED3802F5C64}" dt="2019-06-18T14:45:10.683" v="890" actId="1036"/>
          <ac:graphicFrameMkLst>
            <pc:docMk/>
            <pc:sldMk cId="1171253019" sldId="416"/>
            <ac:graphicFrameMk id="6" creationId="{39A74EA8-B16A-4458-B5C3-8AD5DCAD3E77}"/>
          </ac:graphicFrameMkLst>
        </pc:graphicFrameChg>
        <pc:picChg chg="mod topLvl">
          <ac:chgData name="Katie Cockroft" userId="8f30a50e-58ce-4dcf-9d6d-3f5968f31273" providerId="ADAL" clId="{E87FAB7E-C066-4A8B-8D8B-FED3802F5C64}" dt="2019-06-18T14:43:25.619" v="784" actId="1582"/>
          <ac:picMkLst>
            <pc:docMk/>
            <pc:sldMk cId="1171253019" sldId="416"/>
            <ac:picMk id="11" creationId="{A38CD68A-88E4-41FB-8BE8-F04EDEE3CA46}"/>
          </ac:picMkLst>
        </pc:picChg>
        <pc:picChg chg="mod topLvl">
          <ac:chgData name="Katie Cockroft" userId="8f30a50e-58ce-4dcf-9d6d-3f5968f31273" providerId="ADAL" clId="{E87FAB7E-C066-4A8B-8D8B-FED3802F5C64}" dt="2019-06-18T14:43:25.619" v="784" actId="1582"/>
          <ac:picMkLst>
            <pc:docMk/>
            <pc:sldMk cId="1171253019" sldId="416"/>
            <ac:picMk id="12" creationId="{0A595DF6-1643-43C1-8ACB-0AAC6E0D843E}"/>
          </ac:picMkLst>
        </pc:picChg>
        <pc:picChg chg="mod topLvl">
          <ac:chgData name="Katie Cockroft" userId="8f30a50e-58ce-4dcf-9d6d-3f5968f31273" providerId="ADAL" clId="{E87FAB7E-C066-4A8B-8D8B-FED3802F5C64}" dt="2019-06-18T14:43:25.619" v="784" actId="1582"/>
          <ac:picMkLst>
            <pc:docMk/>
            <pc:sldMk cId="1171253019" sldId="416"/>
            <ac:picMk id="13" creationId="{420A504C-6108-44B9-AFC1-050C6BE143C5}"/>
          </ac:picMkLst>
        </pc:picChg>
        <pc:picChg chg="mod topLvl">
          <ac:chgData name="Katie Cockroft" userId="8f30a50e-58ce-4dcf-9d6d-3f5968f31273" providerId="ADAL" clId="{E87FAB7E-C066-4A8B-8D8B-FED3802F5C64}" dt="2019-06-18T14:43:25.619" v="784" actId="1582"/>
          <ac:picMkLst>
            <pc:docMk/>
            <pc:sldMk cId="1171253019" sldId="416"/>
            <ac:picMk id="14" creationId="{6D61E956-BADF-402A-BD5A-EC197E1605F2}"/>
          </ac:picMkLst>
        </pc:picChg>
        <pc:picChg chg="mod topLvl">
          <ac:chgData name="Katie Cockroft" userId="8f30a50e-58ce-4dcf-9d6d-3f5968f31273" providerId="ADAL" clId="{E87FAB7E-C066-4A8B-8D8B-FED3802F5C64}" dt="2019-06-18T14:43:25.619" v="784" actId="1582"/>
          <ac:picMkLst>
            <pc:docMk/>
            <pc:sldMk cId="1171253019" sldId="416"/>
            <ac:picMk id="15" creationId="{7D62E9F9-F97F-4412-B4D2-F4A8BCA67EA8}"/>
          </ac:picMkLst>
        </pc:picChg>
        <pc:picChg chg="mod topLvl">
          <ac:chgData name="Katie Cockroft" userId="8f30a50e-58ce-4dcf-9d6d-3f5968f31273" providerId="ADAL" clId="{E87FAB7E-C066-4A8B-8D8B-FED3802F5C64}" dt="2019-06-18T14:43:25.619" v="784" actId="1582"/>
          <ac:picMkLst>
            <pc:docMk/>
            <pc:sldMk cId="1171253019" sldId="416"/>
            <ac:picMk id="21" creationId="{ADFB8975-2878-4D2F-85FB-0F18BC9CA9CA}"/>
          </ac:picMkLst>
        </pc:picChg>
        <pc:picChg chg="mod topLvl">
          <ac:chgData name="Katie Cockroft" userId="8f30a50e-58ce-4dcf-9d6d-3f5968f31273" providerId="ADAL" clId="{E87FAB7E-C066-4A8B-8D8B-FED3802F5C64}" dt="2019-06-18T14:43:25.619" v="784" actId="1582"/>
          <ac:picMkLst>
            <pc:docMk/>
            <pc:sldMk cId="1171253019" sldId="416"/>
            <ac:picMk id="22" creationId="{0BC18076-9C9C-4E31-8FF4-62514825EE08}"/>
          </ac:picMkLst>
        </pc:picChg>
        <pc:picChg chg="mod topLvl">
          <ac:chgData name="Katie Cockroft" userId="8f30a50e-58ce-4dcf-9d6d-3f5968f31273" providerId="ADAL" clId="{E87FAB7E-C066-4A8B-8D8B-FED3802F5C64}" dt="2019-06-18T14:43:25.619" v="784" actId="1582"/>
          <ac:picMkLst>
            <pc:docMk/>
            <pc:sldMk cId="1171253019" sldId="416"/>
            <ac:picMk id="23" creationId="{FF626CB6-7493-4781-9932-C7FBCF50BF9B}"/>
          </ac:picMkLst>
        </pc:picChg>
        <pc:picChg chg="mod topLvl">
          <ac:chgData name="Katie Cockroft" userId="8f30a50e-58ce-4dcf-9d6d-3f5968f31273" providerId="ADAL" clId="{E87FAB7E-C066-4A8B-8D8B-FED3802F5C64}" dt="2019-06-18T14:43:25.619" v="784" actId="1582"/>
          <ac:picMkLst>
            <pc:docMk/>
            <pc:sldMk cId="1171253019" sldId="416"/>
            <ac:picMk id="24" creationId="{F3FCDE77-18D8-4F84-AFE9-EEBCD0D3196A}"/>
          </ac:picMkLst>
        </pc:picChg>
        <pc:picChg chg="mod topLvl">
          <ac:chgData name="Katie Cockroft" userId="8f30a50e-58ce-4dcf-9d6d-3f5968f31273" providerId="ADAL" clId="{E87FAB7E-C066-4A8B-8D8B-FED3802F5C64}" dt="2019-06-18T14:43:25.619" v="784" actId="1582"/>
          <ac:picMkLst>
            <pc:docMk/>
            <pc:sldMk cId="1171253019" sldId="416"/>
            <ac:picMk id="25" creationId="{26AFB8B5-E7F5-4197-8E94-3A863CDF5136}"/>
          </ac:picMkLst>
        </pc:picChg>
        <pc:picChg chg="mod topLvl">
          <ac:chgData name="Katie Cockroft" userId="8f30a50e-58ce-4dcf-9d6d-3f5968f31273" providerId="ADAL" clId="{E87FAB7E-C066-4A8B-8D8B-FED3802F5C64}" dt="2019-06-18T14:43:25.619" v="784" actId="1582"/>
          <ac:picMkLst>
            <pc:docMk/>
            <pc:sldMk cId="1171253019" sldId="416"/>
            <ac:picMk id="26" creationId="{0294A149-4AD3-4246-B3AB-B8CC6481B310}"/>
          </ac:picMkLst>
        </pc:picChg>
        <pc:picChg chg="mod topLvl">
          <ac:chgData name="Katie Cockroft" userId="8f30a50e-58ce-4dcf-9d6d-3f5968f31273" providerId="ADAL" clId="{E87FAB7E-C066-4A8B-8D8B-FED3802F5C64}" dt="2019-06-18T14:43:25.619" v="784" actId="1582"/>
          <ac:picMkLst>
            <pc:docMk/>
            <pc:sldMk cId="1171253019" sldId="416"/>
            <ac:picMk id="27" creationId="{05AC80B7-3C26-4D22-B563-A5240B2E131C}"/>
          </ac:picMkLst>
        </pc:picChg>
        <pc:picChg chg="mod topLvl">
          <ac:chgData name="Katie Cockroft" userId="8f30a50e-58ce-4dcf-9d6d-3f5968f31273" providerId="ADAL" clId="{E87FAB7E-C066-4A8B-8D8B-FED3802F5C64}" dt="2019-06-18T14:43:25.619" v="784" actId="1582"/>
          <ac:picMkLst>
            <pc:docMk/>
            <pc:sldMk cId="1171253019" sldId="416"/>
            <ac:picMk id="28" creationId="{411C17E6-0A31-4A9D-8771-92271F02C051}"/>
          </ac:picMkLst>
        </pc:picChg>
        <pc:picChg chg="mod topLvl">
          <ac:chgData name="Katie Cockroft" userId="8f30a50e-58ce-4dcf-9d6d-3f5968f31273" providerId="ADAL" clId="{E87FAB7E-C066-4A8B-8D8B-FED3802F5C64}" dt="2019-06-18T14:43:25.619" v="784" actId="1582"/>
          <ac:picMkLst>
            <pc:docMk/>
            <pc:sldMk cId="1171253019" sldId="416"/>
            <ac:picMk id="29" creationId="{CA5EA4A6-5991-48C1-9910-C746B17C1595}"/>
          </ac:picMkLst>
        </pc:picChg>
        <pc:picChg chg="mod topLvl">
          <ac:chgData name="Katie Cockroft" userId="8f30a50e-58ce-4dcf-9d6d-3f5968f31273" providerId="ADAL" clId="{E87FAB7E-C066-4A8B-8D8B-FED3802F5C64}" dt="2019-06-18T14:43:25.619" v="784" actId="1582"/>
          <ac:picMkLst>
            <pc:docMk/>
            <pc:sldMk cId="1171253019" sldId="416"/>
            <ac:picMk id="30" creationId="{1CF69C2F-A68D-4C2A-A2C8-777959A74142}"/>
          </ac:picMkLst>
        </pc:picChg>
      </pc:sldChg>
      <pc:sldChg chg="modSp add">
        <pc:chgData name="Katie Cockroft" userId="8f30a50e-58ce-4dcf-9d6d-3f5968f31273" providerId="ADAL" clId="{E87FAB7E-C066-4A8B-8D8B-FED3802F5C64}" dt="2019-06-18T14:33:48.201" v="398" actId="255"/>
        <pc:sldMkLst>
          <pc:docMk/>
          <pc:sldMk cId="484263256" sldId="418"/>
        </pc:sldMkLst>
        <pc:spChg chg="mod">
          <ac:chgData name="Katie Cockroft" userId="8f30a50e-58ce-4dcf-9d6d-3f5968f31273" providerId="ADAL" clId="{E87FAB7E-C066-4A8B-8D8B-FED3802F5C64}" dt="2019-06-18T14:31:51.258" v="286" actId="208"/>
          <ac:spMkLst>
            <pc:docMk/>
            <pc:sldMk cId="484263256" sldId="418"/>
            <ac:spMk id="12" creationId="{AC284B2C-1CA5-409C-9308-DF9B57A66CB5}"/>
          </ac:spMkLst>
        </pc:spChg>
        <pc:spChg chg="mod">
          <ac:chgData name="Katie Cockroft" userId="8f30a50e-58ce-4dcf-9d6d-3f5968f31273" providerId="ADAL" clId="{E87FAB7E-C066-4A8B-8D8B-FED3802F5C64}" dt="2019-06-18T14:31:51.258" v="286" actId="208"/>
          <ac:spMkLst>
            <pc:docMk/>
            <pc:sldMk cId="484263256" sldId="418"/>
            <ac:spMk id="13" creationId="{57C698F4-CEA6-4596-8BDA-5779AF650C7D}"/>
          </ac:spMkLst>
        </pc:spChg>
        <pc:spChg chg="mod">
          <ac:chgData name="Katie Cockroft" userId="8f30a50e-58ce-4dcf-9d6d-3f5968f31273" providerId="ADAL" clId="{E87FAB7E-C066-4A8B-8D8B-FED3802F5C64}" dt="2019-06-18T14:33:48.201" v="398" actId="255"/>
          <ac:spMkLst>
            <pc:docMk/>
            <pc:sldMk cId="484263256" sldId="418"/>
            <ac:spMk id="19" creationId="{5252A847-DE45-4FA3-A1F8-EEBEB845FF8E}"/>
          </ac:spMkLst>
        </pc:spChg>
        <pc:graphicFrameChg chg="modGraphic">
          <ac:chgData name="Katie Cockroft" userId="8f30a50e-58ce-4dcf-9d6d-3f5968f31273" providerId="ADAL" clId="{E87FAB7E-C066-4A8B-8D8B-FED3802F5C64}" dt="2019-06-18T14:31:55.699" v="287" actId="207"/>
          <ac:graphicFrameMkLst>
            <pc:docMk/>
            <pc:sldMk cId="484263256" sldId="418"/>
            <ac:graphicFrameMk id="6" creationId="{13713CE3-C9F1-4B3C-A292-C2B6D9297576}"/>
          </ac:graphicFrameMkLst>
        </pc:graphicFrameChg>
        <pc:graphicFrameChg chg="modGraphic">
          <ac:chgData name="Katie Cockroft" userId="8f30a50e-58ce-4dcf-9d6d-3f5968f31273" providerId="ADAL" clId="{E87FAB7E-C066-4A8B-8D8B-FED3802F5C64}" dt="2019-06-18T14:31:44.289" v="283" actId="207"/>
          <ac:graphicFrameMkLst>
            <pc:docMk/>
            <pc:sldMk cId="484263256" sldId="418"/>
            <ac:graphicFrameMk id="9" creationId="{8E9B0FAC-F173-49EF-91C1-78A5780E2451}"/>
          </ac:graphicFrameMkLst>
        </pc:graphicFrameChg>
        <pc:graphicFrameChg chg="modGraphic">
          <ac:chgData name="Katie Cockroft" userId="8f30a50e-58ce-4dcf-9d6d-3f5968f31273" providerId="ADAL" clId="{E87FAB7E-C066-4A8B-8D8B-FED3802F5C64}" dt="2019-06-18T14:31:45.887" v="284" actId="207"/>
          <ac:graphicFrameMkLst>
            <pc:docMk/>
            <pc:sldMk cId="484263256" sldId="418"/>
            <ac:graphicFrameMk id="11" creationId="{16BD7B00-563A-437A-9D96-D1BC63E9F34C}"/>
          </ac:graphicFrameMkLst>
        </pc:graphicFrameChg>
      </pc:sldChg>
      <pc:sldChg chg="addSp modSp add">
        <pc:chgData name="Katie Cockroft" userId="8f30a50e-58ce-4dcf-9d6d-3f5968f31273" providerId="ADAL" clId="{E87FAB7E-C066-4A8B-8D8B-FED3802F5C64}" dt="2019-06-18T14:41:58.893" v="691" actId="1036"/>
        <pc:sldMkLst>
          <pc:docMk/>
          <pc:sldMk cId="2590202960" sldId="419"/>
        </pc:sldMkLst>
        <pc:graphicFrameChg chg="mod modGraphic">
          <ac:chgData name="Katie Cockroft" userId="8f30a50e-58ce-4dcf-9d6d-3f5968f31273" providerId="ADAL" clId="{E87FAB7E-C066-4A8B-8D8B-FED3802F5C64}" dt="2019-06-18T14:34:10.429" v="411" actId="207"/>
          <ac:graphicFrameMkLst>
            <pc:docMk/>
            <pc:sldMk cId="2590202960" sldId="419"/>
            <ac:graphicFrameMk id="6" creationId="{35CCB893-4E23-4B75-9D88-50C7DC891068}"/>
          </ac:graphicFrameMkLst>
        </pc:graphicFrameChg>
        <pc:graphicFrameChg chg="add mod modGraphic">
          <ac:chgData name="Katie Cockroft" userId="8f30a50e-58ce-4dcf-9d6d-3f5968f31273" providerId="ADAL" clId="{E87FAB7E-C066-4A8B-8D8B-FED3802F5C64}" dt="2019-06-18T14:41:58.893" v="691" actId="1036"/>
          <ac:graphicFrameMkLst>
            <pc:docMk/>
            <pc:sldMk cId="2590202960" sldId="419"/>
            <ac:graphicFrameMk id="9" creationId="{EB94D6D3-E602-4650-8140-1B1D4A5FD38A}"/>
          </ac:graphicFrameMkLst>
        </pc:graphicFrameChg>
      </pc:sldChg>
      <pc:sldChg chg="addSp delSp modSp add">
        <pc:chgData name="Katie Cockroft" userId="8f30a50e-58ce-4dcf-9d6d-3f5968f31273" providerId="ADAL" clId="{E87FAB7E-C066-4A8B-8D8B-FED3802F5C64}" dt="2019-06-18T14:40:00.781" v="657" actId="164"/>
        <pc:sldMkLst>
          <pc:docMk/>
          <pc:sldMk cId="1785261035" sldId="420"/>
        </pc:sldMkLst>
        <pc:spChg chg="mod">
          <ac:chgData name="Katie Cockroft" userId="8f30a50e-58ce-4dcf-9d6d-3f5968f31273" providerId="ADAL" clId="{E87FAB7E-C066-4A8B-8D8B-FED3802F5C64}" dt="2019-06-18T14:39:46.761" v="599" actId="20577"/>
          <ac:spMkLst>
            <pc:docMk/>
            <pc:sldMk cId="1785261035" sldId="420"/>
            <ac:spMk id="19" creationId="{5252A847-DE45-4FA3-A1F8-EEBEB845FF8E}"/>
          </ac:spMkLst>
        </pc:spChg>
        <pc:grpChg chg="add mod">
          <ac:chgData name="Katie Cockroft" userId="8f30a50e-58ce-4dcf-9d6d-3f5968f31273" providerId="ADAL" clId="{E87FAB7E-C066-4A8B-8D8B-FED3802F5C64}" dt="2019-06-18T14:40:00.781" v="657" actId="164"/>
          <ac:grpSpMkLst>
            <pc:docMk/>
            <pc:sldMk cId="1785261035" sldId="420"/>
            <ac:grpSpMk id="2" creationId="{BDA8BE07-5ACC-4E28-BEA3-8F36590931CA}"/>
          </ac:grpSpMkLst>
        </pc:grpChg>
        <pc:grpChg chg="add mod">
          <ac:chgData name="Katie Cockroft" userId="8f30a50e-58ce-4dcf-9d6d-3f5968f31273" providerId="ADAL" clId="{E87FAB7E-C066-4A8B-8D8B-FED3802F5C64}" dt="2019-06-18T14:40:00.781" v="657" actId="164"/>
          <ac:grpSpMkLst>
            <pc:docMk/>
            <pc:sldMk cId="1785261035" sldId="420"/>
            <ac:grpSpMk id="3" creationId="{D5906935-8B69-4D0E-9ED3-F0F5DEC99B1D}"/>
          </ac:grpSpMkLst>
        </pc:grpChg>
        <pc:grpChg chg="add mod">
          <ac:chgData name="Katie Cockroft" userId="8f30a50e-58ce-4dcf-9d6d-3f5968f31273" providerId="ADAL" clId="{E87FAB7E-C066-4A8B-8D8B-FED3802F5C64}" dt="2019-06-18T14:40:00.781" v="657" actId="164"/>
          <ac:grpSpMkLst>
            <pc:docMk/>
            <pc:sldMk cId="1785261035" sldId="420"/>
            <ac:grpSpMk id="4" creationId="{1C084980-3E19-431A-AE05-EA68EF56860A}"/>
          </ac:grpSpMkLst>
        </pc:grpChg>
        <pc:grpChg chg="del">
          <ac:chgData name="Katie Cockroft" userId="8f30a50e-58ce-4dcf-9d6d-3f5968f31273" providerId="ADAL" clId="{E87FAB7E-C066-4A8B-8D8B-FED3802F5C64}" dt="2019-06-18T14:39:13.016" v="584" actId="165"/>
          <ac:grpSpMkLst>
            <pc:docMk/>
            <pc:sldMk cId="1785261035" sldId="420"/>
            <ac:grpSpMk id="11" creationId="{34C5F48E-A219-47C4-8F09-4F1DCC45BFE5}"/>
          </ac:grpSpMkLst>
        </pc:grpChg>
        <pc:grpChg chg="mod topLvl">
          <ac:chgData name="Katie Cockroft" userId="8f30a50e-58ce-4dcf-9d6d-3f5968f31273" providerId="ADAL" clId="{E87FAB7E-C066-4A8B-8D8B-FED3802F5C64}" dt="2019-06-18T14:39:18.765" v="585" actId="164"/>
          <ac:grpSpMkLst>
            <pc:docMk/>
            <pc:sldMk cId="1785261035" sldId="420"/>
            <ac:grpSpMk id="13" creationId="{4398540F-052B-48E0-86C1-FA032871703E}"/>
          </ac:grpSpMkLst>
        </pc:grpChg>
        <pc:grpChg chg="mod topLvl">
          <ac:chgData name="Katie Cockroft" userId="8f30a50e-58ce-4dcf-9d6d-3f5968f31273" providerId="ADAL" clId="{E87FAB7E-C066-4A8B-8D8B-FED3802F5C64}" dt="2019-06-18T14:39:31.800" v="589" actId="164"/>
          <ac:grpSpMkLst>
            <pc:docMk/>
            <pc:sldMk cId="1785261035" sldId="420"/>
            <ac:grpSpMk id="15" creationId="{9D6BDFF0-CD8E-4532-8BA0-5C73DCE5E8A3}"/>
          </ac:grpSpMkLst>
        </pc:grpChg>
        <pc:grpChg chg="add mod">
          <ac:chgData name="Katie Cockroft" userId="8f30a50e-58ce-4dcf-9d6d-3f5968f31273" providerId="ADAL" clId="{E87FAB7E-C066-4A8B-8D8B-FED3802F5C64}" dt="2019-06-18T14:39:12.099" v="583" actId="571"/>
          <ac:grpSpMkLst>
            <pc:docMk/>
            <pc:sldMk cId="1785261035" sldId="420"/>
            <ac:grpSpMk id="29" creationId="{2059AF3D-236F-4D59-807A-492E02001E05}"/>
          </ac:grpSpMkLst>
        </pc:grpChg>
        <pc:grpChg chg="mod">
          <ac:chgData name="Katie Cockroft" userId="8f30a50e-58ce-4dcf-9d6d-3f5968f31273" providerId="ADAL" clId="{E87FAB7E-C066-4A8B-8D8B-FED3802F5C64}" dt="2019-06-18T14:39:12.099" v="583" actId="571"/>
          <ac:grpSpMkLst>
            <pc:docMk/>
            <pc:sldMk cId="1785261035" sldId="420"/>
            <ac:grpSpMk id="31" creationId="{31C5BC9F-2385-4F2E-B747-30DAB790C1B0}"/>
          </ac:grpSpMkLst>
        </pc:grpChg>
        <pc:grpChg chg="mod">
          <ac:chgData name="Katie Cockroft" userId="8f30a50e-58ce-4dcf-9d6d-3f5968f31273" providerId="ADAL" clId="{E87FAB7E-C066-4A8B-8D8B-FED3802F5C64}" dt="2019-06-18T14:39:12.099" v="583" actId="571"/>
          <ac:grpSpMkLst>
            <pc:docMk/>
            <pc:sldMk cId="1785261035" sldId="420"/>
            <ac:grpSpMk id="33" creationId="{5499F8AA-AED1-4A94-98B1-31CA880C06EF}"/>
          </ac:grpSpMkLst>
        </pc:grpChg>
        <pc:grpChg chg="add mod">
          <ac:chgData name="Katie Cockroft" userId="8f30a50e-58ce-4dcf-9d6d-3f5968f31273" providerId="ADAL" clId="{E87FAB7E-C066-4A8B-8D8B-FED3802F5C64}" dt="2019-06-18T14:39:26.760" v="588" actId="552"/>
          <ac:grpSpMkLst>
            <pc:docMk/>
            <pc:sldMk cId="1785261035" sldId="420"/>
            <ac:grpSpMk id="44" creationId="{50AB69E8-8FBD-4F61-9F3C-130334ABCA07}"/>
          </ac:grpSpMkLst>
        </pc:grpChg>
        <pc:grpChg chg="mod">
          <ac:chgData name="Katie Cockroft" userId="8f30a50e-58ce-4dcf-9d6d-3f5968f31273" providerId="ADAL" clId="{E87FAB7E-C066-4A8B-8D8B-FED3802F5C64}" dt="2019-06-18T14:39:26.760" v="588" actId="552"/>
          <ac:grpSpMkLst>
            <pc:docMk/>
            <pc:sldMk cId="1785261035" sldId="420"/>
            <ac:grpSpMk id="46" creationId="{84BEB6DA-20D5-450D-9A74-EF5ADAA11873}"/>
          </ac:grpSpMkLst>
        </pc:grpChg>
        <pc:grpChg chg="add mod">
          <ac:chgData name="Katie Cockroft" userId="8f30a50e-58ce-4dcf-9d6d-3f5968f31273" providerId="ADAL" clId="{E87FAB7E-C066-4A8B-8D8B-FED3802F5C64}" dt="2019-06-18T14:39:42.261" v="596" actId="1036"/>
          <ac:grpSpMkLst>
            <pc:docMk/>
            <pc:sldMk cId="1785261035" sldId="420"/>
            <ac:grpSpMk id="53" creationId="{C8540ACE-0B95-4D74-A766-CC0B73C4BEA3}"/>
          </ac:grpSpMkLst>
        </pc:grpChg>
        <pc:grpChg chg="mod">
          <ac:chgData name="Katie Cockroft" userId="8f30a50e-58ce-4dcf-9d6d-3f5968f31273" providerId="ADAL" clId="{E87FAB7E-C066-4A8B-8D8B-FED3802F5C64}" dt="2019-06-18T14:39:40.327" v="592" actId="571"/>
          <ac:grpSpMkLst>
            <pc:docMk/>
            <pc:sldMk cId="1785261035" sldId="420"/>
            <ac:grpSpMk id="55" creationId="{3887BFE4-3D84-4A79-AC22-45CE287B3C90}"/>
          </ac:grpSpMkLst>
        </pc:grpChg>
        <pc:graphicFrameChg chg="mod">
          <ac:chgData name="Katie Cockroft" userId="8f30a50e-58ce-4dcf-9d6d-3f5968f31273" providerId="ADAL" clId="{E87FAB7E-C066-4A8B-8D8B-FED3802F5C64}" dt="2019-06-18T14:39:52.726" v="631" actId="1035"/>
          <ac:graphicFrameMkLst>
            <pc:docMk/>
            <pc:sldMk cId="1785261035" sldId="420"/>
            <ac:graphicFrameMk id="9" creationId="{35E72984-1A57-47AB-98D1-41EE0B5631CE}"/>
          </ac:graphicFrameMkLst>
        </pc:graphicFrameChg>
        <pc:graphicFrameChg chg="add mod modGraphic">
          <ac:chgData name="Katie Cockroft" userId="8f30a50e-58ce-4dcf-9d6d-3f5968f31273" providerId="ADAL" clId="{E87FAB7E-C066-4A8B-8D8B-FED3802F5C64}" dt="2019-06-18T14:39:05.582" v="581" actId="207"/>
          <ac:graphicFrameMkLst>
            <pc:docMk/>
            <pc:sldMk cId="1785261035" sldId="420"/>
            <ac:graphicFrameMk id="28" creationId="{F6518C55-BA1C-4118-97A1-6FC018DB4E33}"/>
          </ac:graphicFrameMkLst>
        </pc:graphicFrameChg>
        <pc:picChg chg="mod topLvl">
          <ac:chgData name="Katie Cockroft" userId="8f30a50e-58ce-4dcf-9d6d-3f5968f31273" providerId="ADAL" clId="{E87FAB7E-C066-4A8B-8D8B-FED3802F5C64}" dt="2019-06-18T14:39:18.765" v="585" actId="164"/>
          <ac:picMkLst>
            <pc:docMk/>
            <pc:sldMk cId="1785261035" sldId="420"/>
            <ac:picMk id="12" creationId="{9C379295-065F-4C1A-BED5-A3A164818E7F}"/>
          </ac:picMkLst>
        </pc:picChg>
        <pc:picChg chg="mod topLvl">
          <ac:chgData name="Katie Cockroft" userId="8f30a50e-58ce-4dcf-9d6d-3f5968f31273" providerId="ADAL" clId="{E87FAB7E-C066-4A8B-8D8B-FED3802F5C64}" dt="2019-06-18T14:39:31.800" v="589" actId="164"/>
          <ac:picMkLst>
            <pc:docMk/>
            <pc:sldMk cId="1785261035" sldId="420"/>
            <ac:picMk id="14" creationId="{7CD29C75-1A1A-4112-8C45-FC5A49BDEFEA}"/>
          </ac:picMkLst>
        </pc:picChg>
        <pc:picChg chg="mod topLvl">
          <ac:chgData name="Katie Cockroft" userId="8f30a50e-58ce-4dcf-9d6d-3f5968f31273" providerId="ADAL" clId="{E87FAB7E-C066-4A8B-8D8B-FED3802F5C64}" dt="2019-06-18T14:39:18.765" v="585" actId="164"/>
          <ac:picMkLst>
            <pc:docMk/>
            <pc:sldMk cId="1785261035" sldId="420"/>
            <ac:picMk id="16" creationId="{074D34AC-6DE1-43C5-A197-1F3F744B0D91}"/>
          </ac:picMkLst>
        </pc:picChg>
      </pc:sldChg>
      <pc:sldChg chg="addSp delSp modSp add">
        <pc:chgData name="Katie Cockroft" userId="8f30a50e-58ce-4dcf-9d6d-3f5968f31273" providerId="ADAL" clId="{E87FAB7E-C066-4A8B-8D8B-FED3802F5C64}" dt="2019-06-18T14:47:18.402" v="994" actId="207"/>
        <pc:sldMkLst>
          <pc:docMk/>
          <pc:sldMk cId="3506558125" sldId="421"/>
        </pc:sldMkLst>
        <pc:spChg chg="mod">
          <ac:chgData name="Katie Cockroft" userId="8f30a50e-58ce-4dcf-9d6d-3f5968f31273" providerId="ADAL" clId="{E87FAB7E-C066-4A8B-8D8B-FED3802F5C64}" dt="2019-06-18T14:47:11.915" v="993" actId="208"/>
          <ac:spMkLst>
            <pc:docMk/>
            <pc:sldMk cId="3506558125" sldId="421"/>
            <ac:spMk id="19" creationId="{5252A847-DE45-4FA3-A1F8-EEBEB845FF8E}"/>
          </ac:spMkLst>
        </pc:spChg>
        <pc:spChg chg="mod topLvl">
          <ac:chgData name="Katie Cockroft" userId="8f30a50e-58ce-4dcf-9d6d-3f5968f31273" providerId="ADAL" clId="{E87FAB7E-C066-4A8B-8D8B-FED3802F5C64}" dt="2019-06-18T14:47:11.915" v="993" actId="208"/>
          <ac:spMkLst>
            <pc:docMk/>
            <pc:sldMk cId="3506558125" sldId="421"/>
            <ac:spMk id="31" creationId="{48287136-8604-4ECC-BAAF-F7679B664A2B}"/>
          </ac:spMkLst>
        </pc:spChg>
        <pc:spChg chg="mod topLvl">
          <ac:chgData name="Katie Cockroft" userId="8f30a50e-58ce-4dcf-9d6d-3f5968f31273" providerId="ADAL" clId="{E87FAB7E-C066-4A8B-8D8B-FED3802F5C64}" dt="2019-06-18T14:46:55.144" v="989" actId="207"/>
          <ac:spMkLst>
            <pc:docMk/>
            <pc:sldMk cId="3506558125" sldId="421"/>
            <ac:spMk id="32" creationId="{7B8D9214-0C0B-4AF9-AC24-D75820F6EBBD}"/>
          </ac:spMkLst>
        </pc:spChg>
        <pc:spChg chg="mod topLvl">
          <ac:chgData name="Katie Cockroft" userId="8f30a50e-58ce-4dcf-9d6d-3f5968f31273" providerId="ADAL" clId="{E87FAB7E-C066-4A8B-8D8B-FED3802F5C64}" dt="2019-06-18T14:46:55.144" v="989" actId="207"/>
          <ac:spMkLst>
            <pc:docMk/>
            <pc:sldMk cId="3506558125" sldId="421"/>
            <ac:spMk id="33" creationId="{B5823504-53C9-4193-992F-AD378C142391}"/>
          </ac:spMkLst>
        </pc:spChg>
        <pc:spChg chg="mod topLvl">
          <ac:chgData name="Katie Cockroft" userId="8f30a50e-58ce-4dcf-9d6d-3f5968f31273" providerId="ADAL" clId="{E87FAB7E-C066-4A8B-8D8B-FED3802F5C64}" dt="2019-06-18T14:47:11.915" v="993" actId="208"/>
          <ac:spMkLst>
            <pc:docMk/>
            <pc:sldMk cId="3506558125" sldId="421"/>
            <ac:spMk id="34" creationId="{631A0BC6-93B6-48D4-948E-26A937D23CBB}"/>
          </ac:spMkLst>
        </pc:spChg>
        <pc:spChg chg="add mod">
          <ac:chgData name="Katie Cockroft" userId="8f30a50e-58ce-4dcf-9d6d-3f5968f31273" providerId="ADAL" clId="{E87FAB7E-C066-4A8B-8D8B-FED3802F5C64}" dt="2019-06-18T14:46:34.963" v="984" actId="207"/>
          <ac:spMkLst>
            <pc:docMk/>
            <pc:sldMk cId="3506558125" sldId="421"/>
            <ac:spMk id="35" creationId="{2ACA4268-A66C-4B54-B05E-C1BF1CFEB4AF}"/>
          </ac:spMkLst>
        </pc:spChg>
        <pc:spChg chg="mod topLvl">
          <ac:chgData name="Katie Cockroft" userId="8f30a50e-58ce-4dcf-9d6d-3f5968f31273" providerId="ADAL" clId="{E87FAB7E-C066-4A8B-8D8B-FED3802F5C64}" dt="2019-06-18T14:46:46.575" v="987" actId="208"/>
          <ac:spMkLst>
            <pc:docMk/>
            <pc:sldMk cId="3506558125" sldId="421"/>
            <ac:spMk id="37" creationId="{8F38CDDF-AD6C-4E78-A8A7-4DC0C2103562}"/>
          </ac:spMkLst>
        </pc:spChg>
        <pc:spChg chg="add mod">
          <ac:chgData name="Katie Cockroft" userId="8f30a50e-58ce-4dcf-9d6d-3f5968f31273" providerId="ADAL" clId="{E87FAB7E-C066-4A8B-8D8B-FED3802F5C64}" dt="2019-06-18T14:45:57.346" v="978" actId="571"/>
          <ac:spMkLst>
            <pc:docMk/>
            <pc:sldMk cId="3506558125" sldId="421"/>
            <ac:spMk id="49" creationId="{2F4B55AF-AC43-4071-A648-B9CB7CEEA99F}"/>
          </ac:spMkLst>
        </pc:spChg>
        <pc:spChg chg="add mod">
          <ac:chgData name="Katie Cockroft" userId="8f30a50e-58ce-4dcf-9d6d-3f5968f31273" providerId="ADAL" clId="{E87FAB7E-C066-4A8B-8D8B-FED3802F5C64}" dt="2019-06-18T14:46:34.963" v="984" actId="207"/>
          <ac:spMkLst>
            <pc:docMk/>
            <pc:sldMk cId="3506558125" sldId="421"/>
            <ac:spMk id="63" creationId="{87E2B2F8-B515-41D0-9A8D-04192A1DC8A8}"/>
          </ac:spMkLst>
        </pc:spChg>
        <pc:spChg chg="mod topLvl">
          <ac:chgData name="Katie Cockroft" userId="8f30a50e-58ce-4dcf-9d6d-3f5968f31273" providerId="ADAL" clId="{E87FAB7E-C066-4A8B-8D8B-FED3802F5C64}" dt="2019-06-18T14:46:46.575" v="987" actId="208"/>
          <ac:spMkLst>
            <pc:docMk/>
            <pc:sldMk cId="3506558125" sldId="421"/>
            <ac:spMk id="65" creationId="{7130BD96-1D64-44F6-B9F2-4E63913C4484}"/>
          </ac:spMkLst>
        </pc:spChg>
        <pc:grpChg chg="del mod topLvl">
          <ac:chgData name="Katie Cockroft" userId="8f30a50e-58ce-4dcf-9d6d-3f5968f31273" providerId="ADAL" clId="{E87FAB7E-C066-4A8B-8D8B-FED3802F5C64}" dt="2019-06-18T14:47:00.067" v="991" actId="165"/>
          <ac:grpSpMkLst>
            <pc:docMk/>
            <pc:sldMk cId="3506558125" sldId="421"/>
            <ac:grpSpMk id="2" creationId="{2B17EEF5-09BB-4D8A-BAC8-71C4EA41EA8D}"/>
          </ac:grpSpMkLst>
        </pc:grpChg>
        <pc:grpChg chg="del mod topLvl">
          <ac:chgData name="Katie Cockroft" userId="8f30a50e-58ce-4dcf-9d6d-3f5968f31273" providerId="ADAL" clId="{E87FAB7E-C066-4A8B-8D8B-FED3802F5C64}" dt="2019-06-18T14:46:56.564" v="990" actId="165"/>
          <ac:grpSpMkLst>
            <pc:docMk/>
            <pc:sldMk cId="3506558125" sldId="421"/>
            <ac:grpSpMk id="3" creationId="{02FBF74E-3E3E-4C08-94B9-080ED181118D}"/>
          </ac:grpSpMkLst>
        </pc:grpChg>
        <pc:grpChg chg="del">
          <ac:chgData name="Katie Cockroft" userId="8f30a50e-58ce-4dcf-9d6d-3f5968f31273" providerId="ADAL" clId="{E87FAB7E-C066-4A8B-8D8B-FED3802F5C64}" dt="2019-06-18T14:45:17.516" v="892" actId="165"/>
          <ac:grpSpMkLst>
            <pc:docMk/>
            <pc:sldMk cId="3506558125" sldId="421"/>
            <ac:grpSpMk id="4" creationId="{F28C6003-90F7-41EB-AB11-0242472F1FA5}"/>
          </ac:grpSpMkLst>
        </pc:grpChg>
        <pc:grpChg chg="add del mod">
          <ac:chgData name="Katie Cockroft" userId="8f30a50e-58ce-4dcf-9d6d-3f5968f31273" providerId="ADAL" clId="{E87FAB7E-C066-4A8B-8D8B-FED3802F5C64}" dt="2019-06-18T14:46:37.913" v="985" actId="165"/>
          <ac:grpSpMkLst>
            <pc:docMk/>
            <pc:sldMk cId="3506558125" sldId="421"/>
            <ac:grpSpMk id="36" creationId="{B42D9AFE-7487-4702-89AE-FC57148B4CFB}"/>
          </ac:grpSpMkLst>
        </pc:grpChg>
        <pc:grpChg chg="add mod">
          <ac:chgData name="Katie Cockroft" userId="8f30a50e-58ce-4dcf-9d6d-3f5968f31273" providerId="ADAL" clId="{E87FAB7E-C066-4A8B-8D8B-FED3802F5C64}" dt="2019-06-18T14:45:57.346" v="978" actId="571"/>
          <ac:grpSpMkLst>
            <pc:docMk/>
            <pc:sldMk cId="3506558125" sldId="421"/>
            <ac:grpSpMk id="50" creationId="{11455A3B-CEFF-4F1D-8CF3-BF899C2A7BF6}"/>
          </ac:grpSpMkLst>
        </pc:grpChg>
        <pc:grpChg chg="add del mod">
          <ac:chgData name="Katie Cockroft" userId="8f30a50e-58ce-4dcf-9d6d-3f5968f31273" providerId="ADAL" clId="{E87FAB7E-C066-4A8B-8D8B-FED3802F5C64}" dt="2019-06-18T14:46:40.776" v="986" actId="165"/>
          <ac:grpSpMkLst>
            <pc:docMk/>
            <pc:sldMk cId="3506558125" sldId="421"/>
            <ac:grpSpMk id="64" creationId="{BC7C757A-21D7-496F-B153-5635B9E42B2A}"/>
          </ac:grpSpMkLst>
        </pc:grpChg>
        <pc:graphicFrameChg chg="mod modGraphic">
          <ac:chgData name="Katie Cockroft" userId="8f30a50e-58ce-4dcf-9d6d-3f5968f31273" providerId="ADAL" clId="{E87FAB7E-C066-4A8B-8D8B-FED3802F5C64}" dt="2019-06-18T14:47:18.402" v="994" actId="207"/>
          <ac:graphicFrameMkLst>
            <pc:docMk/>
            <pc:sldMk cId="3506558125" sldId="421"/>
            <ac:graphicFrameMk id="6" creationId="{39A74EA8-B16A-4458-B5C3-8AD5DCAD3E77}"/>
          </ac:graphicFrameMkLst>
        </pc:graphicFrameChg>
        <pc:picChg chg="mod topLvl">
          <ac:chgData name="Katie Cockroft" userId="8f30a50e-58ce-4dcf-9d6d-3f5968f31273" providerId="ADAL" clId="{E87FAB7E-C066-4A8B-8D8B-FED3802F5C64}" dt="2019-06-18T14:46:56.564" v="990" actId="165"/>
          <ac:picMkLst>
            <pc:docMk/>
            <pc:sldMk cId="3506558125" sldId="421"/>
            <ac:picMk id="11" creationId="{A38CD68A-88E4-41FB-8BE8-F04EDEE3CA46}"/>
          </ac:picMkLst>
        </pc:picChg>
        <pc:picChg chg="mod topLvl">
          <ac:chgData name="Katie Cockroft" userId="8f30a50e-58ce-4dcf-9d6d-3f5968f31273" providerId="ADAL" clId="{E87FAB7E-C066-4A8B-8D8B-FED3802F5C64}" dt="2019-06-18T14:47:00.067" v="991" actId="165"/>
          <ac:picMkLst>
            <pc:docMk/>
            <pc:sldMk cId="3506558125" sldId="421"/>
            <ac:picMk id="12" creationId="{0A595DF6-1643-43C1-8ACB-0AAC6E0D843E}"/>
          </ac:picMkLst>
        </pc:picChg>
        <pc:picChg chg="mod topLvl">
          <ac:chgData name="Katie Cockroft" userId="8f30a50e-58ce-4dcf-9d6d-3f5968f31273" providerId="ADAL" clId="{E87FAB7E-C066-4A8B-8D8B-FED3802F5C64}" dt="2019-06-18T14:47:00.067" v="991" actId="165"/>
          <ac:picMkLst>
            <pc:docMk/>
            <pc:sldMk cId="3506558125" sldId="421"/>
            <ac:picMk id="13" creationId="{420A504C-6108-44B9-AFC1-050C6BE143C5}"/>
          </ac:picMkLst>
        </pc:picChg>
        <pc:picChg chg="mod topLvl">
          <ac:chgData name="Katie Cockroft" userId="8f30a50e-58ce-4dcf-9d6d-3f5968f31273" providerId="ADAL" clId="{E87FAB7E-C066-4A8B-8D8B-FED3802F5C64}" dt="2019-06-18T14:47:00.067" v="991" actId="165"/>
          <ac:picMkLst>
            <pc:docMk/>
            <pc:sldMk cId="3506558125" sldId="421"/>
            <ac:picMk id="14" creationId="{6D61E956-BADF-402A-BD5A-EC197E1605F2}"/>
          </ac:picMkLst>
        </pc:picChg>
        <pc:picChg chg="mod topLvl">
          <ac:chgData name="Katie Cockroft" userId="8f30a50e-58ce-4dcf-9d6d-3f5968f31273" providerId="ADAL" clId="{E87FAB7E-C066-4A8B-8D8B-FED3802F5C64}" dt="2019-06-18T14:47:00.067" v="991" actId="165"/>
          <ac:picMkLst>
            <pc:docMk/>
            <pc:sldMk cId="3506558125" sldId="421"/>
            <ac:picMk id="15" creationId="{7D62E9F9-F97F-4412-B4D2-F4A8BCA67EA8}"/>
          </ac:picMkLst>
        </pc:picChg>
        <pc:picChg chg="mod topLvl">
          <ac:chgData name="Katie Cockroft" userId="8f30a50e-58ce-4dcf-9d6d-3f5968f31273" providerId="ADAL" clId="{E87FAB7E-C066-4A8B-8D8B-FED3802F5C64}" dt="2019-06-18T14:46:56.564" v="990" actId="165"/>
          <ac:picMkLst>
            <pc:docMk/>
            <pc:sldMk cId="3506558125" sldId="421"/>
            <ac:picMk id="21" creationId="{ADFB8975-2878-4D2F-85FB-0F18BC9CA9CA}"/>
          </ac:picMkLst>
        </pc:picChg>
        <pc:picChg chg="mod topLvl">
          <ac:chgData name="Katie Cockroft" userId="8f30a50e-58ce-4dcf-9d6d-3f5968f31273" providerId="ADAL" clId="{E87FAB7E-C066-4A8B-8D8B-FED3802F5C64}" dt="2019-06-18T14:46:56.564" v="990" actId="165"/>
          <ac:picMkLst>
            <pc:docMk/>
            <pc:sldMk cId="3506558125" sldId="421"/>
            <ac:picMk id="22" creationId="{0BC18076-9C9C-4E31-8FF4-62514825EE08}"/>
          </ac:picMkLst>
        </pc:picChg>
        <pc:picChg chg="mod topLvl">
          <ac:chgData name="Katie Cockroft" userId="8f30a50e-58ce-4dcf-9d6d-3f5968f31273" providerId="ADAL" clId="{E87FAB7E-C066-4A8B-8D8B-FED3802F5C64}" dt="2019-06-18T14:46:56.564" v="990" actId="165"/>
          <ac:picMkLst>
            <pc:docMk/>
            <pc:sldMk cId="3506558125" sldId="421"/>
            <ac:picMk id="23" creationId="{FF626CB6-7493-4781-9932-C7FBCF50BF9B}"/>
          </ac:picMkLst>
        </pc:picChg>
        <pc:picChg chg="mod topLvl">
          <ac:chgData name="Katie Cockroft" userId="8f30a50e-58ce-4dcf-9d6d-3f5968f31273" providerId="ADAL" clId="{E87FAB7E-C066-4A8B-8D8B-FED3802F5C64}" dt="2019-06-18T14:47:00.067" v="991" actId="165"/>
          <ac:picMkLst>
            <pc:docMk/>
            <pc:sldMk cId="3506558125" sldId="421"/>
            <ac:picMk id="24" creationId="{F3FCDE77-18D8-4F84-AFE9-EEBCD0D3196A}"/>
          </ac:picMkLst>
        </pc:picChg>
        <pc:picChg chg="mod topLvl">
          <ac:chgData name="Katie Cockroft" userId="8f30a50e-58ce-4dcf-9d6d-3f5968f31273" providerId="ADAL" clId="{E87FAB7E-C066-4A8B-8D8B-FED3802F5C64}" dt="2019-06-18T14:47:00.067" v="991" actId="165"/>
          <ac:picMkLst>
            <pc:docMk/>
            <pc:sldMk cId="3506558125" sldId="421"/>
            <ac:picMk id="25" creationId="{26AFB8B5-E7F5-4197-8E94-3A863CDF5136}"/>
          </ac:picMkLst>
        </pc:picChg>
        <pc:picChg chg="mod topLvl">
          <ac:chgData name="Katie Cockroft" userId="8f30a50e-58ce-4dcf-9d6d-3f5968f31273" providerId="ADAL" clId="{E87FAB7E-C066-4A8B-8D8B-FED3802F5C64}" dt="2019-06-18T14:47:00.067" v="991" actId="165"/>
          <ac:picMkLst>
            <pc:docMk/>
            <pc:sldMk cId="3506558125" sldId="421"/>
            <ac:picMk id="26" creationId="{0294A149-4AD3-4246-B3AB-B8CC6481B310}"/>
          </ac:picMkLst>
        </pc:picChg>
        <pc:picChg chg="mod topLvl">
          <ac:chgData name="Katie Cockroft" userId="8f30a50e-58ce-4dcf-9d6d-3f5968f31273" providerId="ADAL" clId="{E87FAB7E-C066-4A8B-8D8B-FED3802F5C64}" dt="2019-06-18T14:47:00.067" v="991" actId="165"/>
          <ac:picMkLst>
            <pc:docMk/>
            <pc:sldMk cId="3506558125" sldId="421"/>
            <ac:picMk id="27" creationId="{05AC80B7-3C26-4D22-B563-A5240B2E131C}"/>
          </ac:picMkLst>
        </pc:picChg>
        <pc:picChg chg="mod topLvl">
          <ac:chgData name="Katie Cockroft" userId="8f30a50e-58ce-4dcf-9d6d-3f5968f31273" providerId="ADAL" clId="{E87FAB7E-C066-4A8B-8D8B-FED3802F5C64}" dt="2019-06-18T14:47:00.067" v="991" actId="165"/>
          <ac:picMkLst>
            <pc:docMk/>
            <pc:sldMk cId="3506558125" sldId="421"/>
            <ac:picMk id="28" creationId="{411C17E6-0A31-4A9D-8771-92271F02C051}"/>
          </ac:picMkLst>
        </pc:picChg>
        <pc:picChg chg="mod topLvl">
          <ac:chgData name="Katie Cockroft" userId="8f30a50e-58ce-4dcf-9d6d-3f5968f31273" providerId="ADAL" clId="{E87FAB7E-C066-4A8B-8D8B-FED3802F5C64}" dt="2019-06-18T14:47:00.067" v="991" actId="165"/>
          <ac:picMkLst>
            <pc:docMk/>
            <pc:sldMk cId="3506558125" sldId="421"/>
            <ac:picMk id="29" creationId="{CA5EA4A6-5991-48C1-9910-C746B17C1595}"/>
          </ac:picMkLst>
        </pc:picChg>
        <pc:picChg chg="mod topLvl">
          <ac:chgData name="Katie Cockroft" userId="8f30a50e-58ce-4dcf-9d6d-3f5968f31273" providerId="ADAL" clId="{E87FAB7E-C066-4A8B-8D8B-FED3802F5C64}" dt="2019-06-18T14:47:00.067" v="991" actId="165"/>
          <ac:picMkLst>
            <pc:docMk/>
            <pc:sldMk cId="3506558125" sldId="421"/>
            <ac:picMk id="30" creationId="{1CF69C2F-A68D-4C2A-A2C8-777959A74142}"/>
          </ac:picMkLst>
        </pc:picChg>
        <pc:picChg chg="mod topLvl">
          <ac:chgData name="Katie Cockroft" userId="8f30a50e-58ce-4dcf-9d6d-3f5968f31273" providerId="ADAL" clId="{E87FAB7E-C066-4A8B-8D8B-FED3802F5C64}" dt="2019-06-18T14:46:37.913" v="985" actId="165"/>
          <ac:picMkLst>
            <pc:docMk/>
            <pc:sldMk cId="3506558125" sldId="421"/>
            <ac:picMk id="38" creationId="{14E29834-7CED-46EB-A6A6-15DD8817632E}"/>
          </ac:picMkLst>
        </pc:picChg>
        <pc:picChg chg="mod topLvl">
          <ac:chgData name="Katie Cockroft" userId="8f30a50e-58ce-4dcf-9d6d-3f5968f31273" providerId="ADAL" clId="{E87FAB7E-C066-4A8B-8D8B-FED3802F5C64}" dt="2019-06-18T14:46:37.913" v="985" actId="165"/>
          <ac:picMkLst>
            <pc:docMk/>
            <pc:sldMk cId="3506558125" sldId="421"/>
            <ac:picMk id="39" creationId="{F67BB6B2-E2B1-4946-A860-123B3681F3F6}"/>
          </ac:picMkLst>
        </pc:picChg>
        <pc:picChg chg="mod topLvl">
          <ac:chgData name="Katie Cockroft" userId="8f30a50e-58ce-4dcf-9d6d-3f5968f31273" providerId="ADAL" clId="{E87FAB7E-C066-4A8B-8D8B-FED3802F5C64}" dt="2019-06-18T14:46:37.913" v="985" actId="165"/>
          <ac:picMkLst>
            <pc:docMk/>
            <pc:sldMk cId="3506558125" sldId="421"/>
            <ac:picMk id="40" creationId="{E3086E8C-15F1-4F6D-972F-1D5126F2E991}"/>
          </ac:picMkLst>
        </pc:picChg>
        <pc:picChg chg="mod topLvl">
          <ac:chgData name="Katie Cockroft" userId="8f30a50e-58ce-4dcf-9d6d-3f5968f31273" providerId="ADAL" clId="{E87FAB7E-C066-4A8B-8D8B-FED3802F5C64}" dt="2019-06-18T14:46:37.913" v="985" actId="165"/>
          <ac:picMkLst>
            <pc:docMk/>
            <pc:sldMk cId="3506558125" sldId="421"/>
            <ac:picMk id="41" creationId="{692CCBC9-7FD4-4C0E-881E-8553F8E6B7C6}"/>
          </ac:picMkLst>
        </pc:picChg>
        <pc:picChg chg="mod topLvl">
          <ac:chgData name="Katie Cockroft" userId="8f30a50e-58ce-4dcf-9d6d-3f5968f31273" providerId="ADAL" clId="{E87FAB7E-C066-4A8B-8D8B-FED3802F5C64}" dt="2019-06-18T14:46:37.913" v="985" actId="165"/>
          <ac:picMkLst>
            <pc:docMk/>
            <pc:sldMk cId="3506558125" sldId="421"/>
            <ac:picMk id="42" creationId="{5C75290A-0865-4F48-9A94-0C0DFB017D55}"/>
          </ac:picMkLst>
        </pc:picChg>
        <pc:picChg chg="mod topLvl">
          <ac:chgData name="Katie Cockroft" userId="8f30a50e-58ce-4dcf-9d6d-3f5968f31273" providerId="ADAL" clId="{E87FAB7E-C066-4A8B-8D8B-FED3802F5C64}" dt="2019-06-18T14:46:37.913" v="985" actId="165"/>
          <ac:picMkLst>
            <pc:docMk/>
            <pc:sldMk cId="3506558125" sldId="421"/>
            <ac:picMk id="43" creationId="{DB5FC959-5EE4-45A2-B0DE-B4863309CF31}"/>
          </ac:picMkLst>
        </pc:picChg>
        <pc:picChg chg="mod topLvl">
          <ac:chgData name="Katie Cockroft" userId="8f30a50e-58ce-4dcf-9d6d-3f5968f31273" providerId="ADAL" clId="{E87FAB7E-C066-4A8B-8D8B-FED3802F5C64}" dt="2019-06-18T14:46:37.913" v="985" actId="165"/>
          <ac:picMkLst>
            <pc:docMk/>
            <pc:sldMk cId="3506558125" sldId="421"/>
            <ac:picMk id="44" creationId="{65E87DAC-EC13-4743-A92B-9E7A1E833526}"/>
          </ac:picMkLst>
        </pc:picChg>
        <pc:picChg chg="mod topLvl">
          <ac:chgData name="Katie Cockroft" userId="8f30a50e-58ce-4dcf-9d6d-3f5968f31273" providerId="ADAL" clId="{E87FAB7E-C066-4A8B-8D8B-FED3802F5C64}" dt="2019-06-18T14:46:37.913" v="985" actId="165"/>
          <ac:picMkLst>
            <pc:docMk/>
            <pc:sldMk cId="3506558125" sldId="421"/>
            <ac:picMk id="45" creationId="{42162811-5781-4672-BEC2-2AB1B4B1F655}"/>
          </ac:picMkLst>
        </pc:picChg>
        <pc:picChg chg="mod topLvl">
          <ac:chgData name="Katie Cockroft" userId="8f30a50e-58ce-4dcf-9d6d-3f5968f31273" providerId="ADAL" clId="{E87FAB7E-C066-4A8B-8D8B-FED3802F5C64}" dt="2019-06-18T14:46:37.913" v="985" actId="165"/>
          <ac:picMkLst>
            <pc:docMk/>
            <pc:sldMk cId="3506558125" sldId="421"/>
            <ac:picMk id="46" creationId="{13C286FB-181F-4923-959B-691CBC5D8A70}"/>
          </ac:picMkLst>
        </pc:picChg>
        <pc:picChg chg="mod topLvl">
          <ac:chgData name="Katie Cockroft" userId="8f30a50e-58ce-4dcf-9d6d-3f5968f31273" providerId="ADAL" clId="{E87FAB7E-C066-4A8B-8D8B-FED3802F5C64}" dt="2019-06-18T14:46:37.913" v="985" actId="165"/>
          <ac:picMkLst>
            <pc:docMk/>
            <pc:sldMk cId="3506558125" sldId="421"/>
            <ac:picMk id="47" creationId="{08276C73-F582-4118-9D17-73A592AD68FC}"/>
          </ac:picMkLst>
        </pc:picChg>
        <pc:picChg chg="mod topLvl">
          <ac:chgData name="Katie Cockroft" userId="8f30a50e-58ce-4dcf-9d6d-3f5968f31273" providerId="ADAL" clId="{E87FAB7E-C066-4A8B-8D8B-FED3802F5C64}" dt="2019-06-18T14:46:37.913" v="985" actId="165"/>
          <ac:picMkLst>
            <pc:docMk/>
            <pc:sldMk cId="3506558125" sldId="421"/>
            <ac:picMk id="48" creationId="{7FBB49FA-E2B7-4281-961A-13521FD5994E}"/>
          </ac:picMkLst>
        </pc:picChg>
        <pc:picChg chg="mod topLvl">
          <ac:chgData name="Katie Cockroft" userId="8f30a50e-58ce-4dcf-9d6d-3f5968f31273" providerId="ADAL" clId="{E87FAB7E-C066-4A8B-8D8B-FED3802F5C64}" dt="2019-06-18T14:46:40.776" v="986" actId="165"/>
          <ac:picMkLst>
            <pc:docMk/>
            <pc:sldMk cId="3506558125" sldId="421"/>
            <ac:picMk id="66" creationId="{445B61A1-6AA7-4642-B8C7-8C13775D09FB}"/>
          </ac:picMkLst>
        </pc:picChg>
        <pc:picChg chg="mod topLvl">
          <ac:chgData name="Katie Cockroft" userId="8f30a50e-58ce-4dcf-9d6d-3f5968f31273" providerId="ADAL" clId="{E87FAB7E-C066-4A8B-8D8B-FED3802F5C64}" dt="2019-06-18T14:46:40.776" v="986" actId="165"/>
          <ac:picMkLst>
            <pc:docMk/>
            <pc:sldMk cId="3506558125" sldId="421"/>
            <ac:picMk id="67" creationId="{A596E7EE-5830-4194-A295-1837502792FD}"/>
          </ac:picMkLst>
        </pc:picChg>
        <pc:picChg chg="mod topLvl">
          <ac:chgData name="Katie Cockroft" userId="8f30a50e-58ce-4dcf-9d6d-3f5968f31273" providerId="ADAL" clId="{E87FAB7E-C066-4A8B-8D8B-FED3802F5C64}" dt="2019-06-18T14:46:40.776" v="986" actId="165"/>
          <ac:picMkLst>
            <pc:docMk/>
            <pc:sldMk cId="3506558125" sldId="421"/>
            <ac:picMk id="68" creationId="{6C5E51C6-2DC1-425A-84A5-6B7B7CBC6D07}"/>
          </ac:picMkLst>
        </pc:picChg>
        <pc:picChg chg="mod topLvl">
          <ac:chgData name="Katie Cockroft" userId="8f30a50e-58ce-4dcf-9d6d-3f5968f31273" providerId="ADAL" clId="{E87FAB7E-C066-4A8B-8D8B-FED3802F5C64}" dt="2019-06-18T14:46:40.776" v="986" actId="165"/>
          <ac:picMkLst>
            <pc:docMk/>
            <pc:sldMk cId="3506558125" sldId="421"/>
            <ac:picMk id="69" creationId="{778A28CF-234C-420D-A652-9F39E3550466}"/>
          </ac:picMkLst>
        </pc:picChg>
      </pc:sldChg>
      <pc:sldChg chg="addSp delSp modSp add">
        <pc:chgData name="Katie Cockroft" userId="8f30a50e-58ce-4dcf-9d6d-3f5968f31273" providerId="ADAL" clId="{E87FAB7E-C066-4A8B-8D8B-FED3802F5C64}" dt="2019-06-18T15:00:10.071" v="1559" actId="20577"/>
        <pc:sldMkLst>
          <pc:docMk/>
          <pc:sldMk cId="4192193029" sldId="422"/>
        </pc:sldMkLst>
        <pc:spChg chg="mod topLvl">
          <ac:chgData name="Katie Cockroft" userId="8f30a50e-58ce-4dcf-9d6d-3f5968f31273" providerId="ADAL" clId="{E87FAB7E-C066-4A8B-8D8B-FED3802F5C64}" dt="2019-06-18T15:00:03.473" v="1558" actId="1582"/>
          <ac:spMkLst>
            <pc:docMk/>
            <pc:sldMk cId="4192193029" sldId="422"/>
            <ac:spMk id="11" creationId="{F671D3B4-0274-4035-8D50-FAA2BFA2E569}"/>
          </ac:spMkLst>
        </pc:spChg>
        <pc:spChg chg="mod">
          <ac:chgData name="Katie Cockroft" userId="8f30a50e-58ce-4dcf-9d6d-3f5968f31273" providerId="ADAL" clId="{E87FAB7E-C066-4A8B-8D8B-FED3802F5C64}" dt="2019-06-18T15:00:10.071" v="1559" actId="20577"/>
          <ac:spMkLst>
            <pc:docMk/>
            <pc:sldMk cId="4192193029" sldId="422"/>
            <ac:spMk id="19" creationId="{5252A847-DE45-4FA3-A1F8-EEBEB845FF8E}"/>
          </ac:spMkLst>
        </pc:spChg>
        <pc:grpChg chg="add del mod">
          <ac:chgData name="Katie Cockroft" userId="8f30a50e-58ce-4dcf-9d6d-3f5968f31273" providerId="ADAL" clId="{E87FAB7E-C066-4A8B-8D8B-FED3802F5C64}" dt="2019-06-18T14:59:58.330" v="1557" actId="165"/>
          <ac:grpSpMkLst>
            <pc:docMk/>
            <pc:sldMk cId="4192193029" sldId="422"/>
            <ac:grpSpMk id="9" creationId="{D7A32D32-0B58-4411-B301-EAC12E926ED3}"/>
          </ac:grpSpMkLst>
        </pc:grpChg>
        <pc:grpChg chg="add mod">
          <ac:chgData name="Katie Cockroft" userId="8f30a50e-58ce-4dcf-9d6d-3f5968f31273" providerId="ADAL" clId="{E87FAB7E-C066-4A8B-8D8B-FED3802F5C64}" dt="2019-06-18T14:59:23.796" v="1506" actId="1037"/>
          <ac:grpSpMkLst>
            <pc:docMk/>
            <pc:sldMk cId="4192193029" sldId="422"/>
            <ac:grpSpMk id="12" creationId="{C85A03F3-E30E-4768-9D2B-3BE73AAF7D71}"/>
          </ac:grpSpMkLst>
        </pc:grpChg>
        <pc:graphicFrameChg chg="add mod modGraphic">
          <ac:chgData name="Katie Cockroft" userId="8f30a50e-58ce-4dcf-9d6d-3f5968f31273" providerId="ADAL" clId="{E87FAB7E-C066-4A8B-8D8B-FED3802F5C64}" dt="2019-06-18T14:59:27.776" v="1507" actId="207"/>
          <ac:graphicFrameMkLst>
            <pc:docMk/>
            <pc:sldMk cId="4192193029" sldId="422"/>
            <ac:graphicFrameMk id="6" creationId="{6A0855E6-2221-42D7-AA51-653B854B7940}"/>
          </ac:graphicFrameMkLst>
        </pc:graphicFrameChg>
        <pc:picChg chg="mod topLvl">
          <ac:chgData name="Katie Cockroft" userId="8f30a50e-58ce-4dcf-9d6d-3f5968f31273" providerId="ADAL" clId="{E87FAB7E-C066-4A8B-8D8B-FED3802F5C64}" dt="2019-06-18T14:59:58.330" v="1557" actId="165"/>
          <ac:picMkLst>
            <pc:docMk/>
            <pc:sldMk cId="4192193029" sldId="422"/>
            <ac:picMk id="10" creationId="{D66ABE58-F753-4FAD-A095-CDF1686B4F82}"/>
          </ac:picMkLst>
        </pc:picChg>
      </pc:sldChg>
      <pc:sldChg chg="modSp add">
        <pc:chgData name="Katie Cockroft" userId="8f30a50e-58ce-4dcf-9d6d-3f5968f31273" providerId="ADAL" clId="{E87FAB7E-C066-4A8B-8D8B-FED3802F5C64}" dt="2019-06-19T11:24:38.850" v="1628"/>
        <pc:sldMkLst>
          <pc:docMk/>
          <pc:sldMk cId="3715096013" sldId="423"/>
        </pc:sldMkLst>
        <pc:graphicFrameChg chg="mod modGraphic">
          <ac:chgData name="Katie Cockroft" userId="8f30a50e-58ce-4dcf-9d6d-3f5968f31273" providerId="ADAL" clId="{E87FAB7E-C066-4A8B-8D8B-FED3802F5C64}" dt="2019-06-19T11:24:38.850" v="1628"/>
          <ac:graphicFrameMkLst>
            <pc:docMk/>
            <pc:sldMk cId="3715096013" sldId="423"/>
            <ac:graphicFrameMk id="6" creationId="{51855225-20E1-4E87-A596-072CB836150A}"/>
          </ac:graphicFrameMkLst>
        </pc:graphicFrameChg>
      </pc:sldChg>
      <pc:sldChg chg="modSp add">
        <pc:chgData name="Katie Cockroft" userId="8f30a50e-58ce-4dcf-9d6d-3f5968f31273" providerId="ADAL" clId="{E87FAB7E-C066-4A8B-8D8B-FED3802F5C64}" dt="2019-06-18T14:57:01.160" v="1339" actId="207"/>
        <pc:sldMkLst>
          <pc:docMk/>
          <pc:sldMk cId="281448531" sldId="424"/>
        </pc:sldMkLst>
        <pc:spChg chg="mod">
          <ac:chgData name="Katie Cockroft" userId="8f30a50e-58ce-4dcf-9d6d-3f5968f31273" providerId="ADAL" clId="{E87FAB7E-C066-4A8B-8D8B-FED3802F5C64}" dt="2019-06-18T14:56:57.965" v="1338" actId="207"/>
          <ac:spMkLst>
            <pc:docMk/>
            <pc:sldMk cId="281448531" sldId="424"/>
            <ac:spMk id="12" creationId="{73F4A9E0-760E-4B00-892B-D40CB086454A}"/>
          </ac:spMkLst>
        </pc:spChg>
        <pc:spChg chg="mod">
          <ac:chgData name="Katie Cockroft" userId="8f30a50e-58ce-4dcf-9d6d-3f5968f31273" providerId="ADAL" clId="{E87FAB7E-C066-4A8B-8D8B-FED3802F5C64}" dt="2019-06-18T14:57:01.160" v="1339" actId="207"/>
          <ac:spMkLst>
            <pc:docMk/>
            <pc:sldMk cId="281448531" sldId="424"/>
            <ac:spMk id="14" creationId="{87DF6FD4-D846-4C61-87A0-7997B5004727}"/>
          </ac:spMkLst>
        </pc:spChg>
        <pc:spChg chg="mod">
          <ac:chgData name="Katie Cockroft" userId="8f30a50e-58ce-4dcf-9d6d-3f5968f31273" providerId="ADAL" clId="{E87FAB7E-C066-4A8B-8D8B-FED3802F5C64}" dt="2019-06-18T14:56:43.381" v="1335" actId="5793"/>
          <ac:spMkLst>
            <pc:docMk/>
            <pc:sldMk cId="281448531" sldId="424"/>
            <ac:spMk id="19" creationId="{5252A847-DE45-4FA3-A1F8-EEBEB845FF8E}"/>
          </ac:spMkLst>
        </pc:spChg>
        <pc:spChg chg="mod">
          <ac:chgData name="Katie Cockroft" userId="8f30a50e-58ce-4dcf-9d6d-3f5968f31273" providerId="ADAL" clId="{E87FAB7E-C066-4A8B-8D8B-FED3802F5C64}" dt="2019-06-18T14:56:51.819" v="1337" actId="208"/>
          <ac:spMkLst>
            <pc:docMk/>
            <pc:sldMk cId="281448531" sldId="424"/>
            <ac:spMk id="22" creationId="{12D28CAA-98A2-4721-AF20-6E9C8026299C}"/>
          </ac:spMkLst>
        </pc:spChg>
      </pc:sldChg>
      <pc:sldChg chg="modSp add">
        <pc:chgData name="Katie Cockroft" userId="8f30a50e-58ce-4dcf-9d6d-3f5968f31273" providerId="ADAL" clId="{E87FAB7E-C066-4A8B-8D8B-FED3802F5C64}" dt="2019-06-18T14:57:23.321" v="1377" actId="207"/>
        <pc:sldMkLst>
          <pc:docMk/>
          <pc:sldMk cId="52428448" sldId="425"/>
        </pc:sldMkLst>
        <pc:spChg chg="mod">
          <ac:chgData name="Katie Cockroft" userId="8f30a50e-58ce-4dcf-9d6d-3f5968f31273" providerId="ADAL" clId="{E87FAB7E-C066-4A8B-8D8B-FED3802F5C64}" dt="2019-06-18T14:57:23.321" v="1377" actId="207"/>
          <ac:spMkLst>
            <pc:docMk/>
            <pc:sldMk cId="52428448" sldId="425"/>
            <ac:spMk id="19" creationId="{5252A847-DE45-4FA3-A1F8-EEBEB845FF8E}"/>
          </ac:spMkLst>
        </pc:spChg>
      </pc:sldChg>
      <pc:sldChg chg="modSp add">
        <pc:chgData name="Katie Cockroft" userId="8f30a50e-58ce-4dcf-9d6d-3f5968f31273" providerId="ADAL" clId="{E87FAB7E-C066-4A8B-8D8B-FED3802F5C64}" dt="2019-06-18T15:01:20.972" v="1595" actId="207"/>
        <pc:sldMkLst>
          <pc:docMk/>
          <pc:sldMk cId="50947614" sldId="426"/>
        </pc:sldMkLst>
        <pc:spChg chg="mod">
          <ac:chgData name="Katie Cockroft" userId="8f30a50e-58ce-4dcf-9d6d-3f5968f31273" providerId="ADAL" clId="{E87FAB7E-C066-4A8B-8D8B-FED3802F5C64}" dt="2019-06-18T15:00:26.340" v="1589" actId="207"/>
          <ac:spMkLst>
            <pc:docMk/>
            <pc:sldMk cId="50947614" sldId="426"/>
            <ac:spMk id="11" creationId="{F671D3B4-0274-4035-8D50-FAA2BFA2E569}"/>
          </ac:spMkLst>
        </pc:spChg>
        <pc:spChg chg="mod">
          <ac:chgData name="Katie Cockroft" userId="8f30a50e-58ce-4dcf-9d6d-3f5968f31273" providerId="ADAL" clId="{E87FAB7E-C066-4A8B-8D8B-FED3802F5C64}" dt="2019-06-18T15:00:20.413" v="1588" actId="20577"/>
          <ac:spMkLst>
            <pc:docMk/>
            <pc:sldMk cId="50947614" sldId="426"/>
            <ac:spMk id="19" creationId="{5252A847-DE45-4FA3-A1F8-EEBEB845FF8E}"/>
          </ac:spMkLst>
        </pc:spChg>
        <pc:graphicFrameChg chg="mod modGraphic">
          <ac:chgData name="Katie Cockroft" userId="8f30a50e-58ce-4dcf-9d6d-3f5968f31273" providerId="ADAL" clId="{E87FAB7E-C066-4A8B-8D8B-FED3802F5C64}" dt="2019-06-18T15:01:20.972" v="1595" actId="207"/>
          <ac:graphicFrameMkLst>
            <pc:docMk/>
            <pc:sldMk cId="50947614" sldId="426"/>
            <ac:graphicFrameMk id="6" creationId="{6A0855E6-2221-42D7-AA51-653B854B794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18/10/2020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secrets.co.uk/ordering-numbers-objects-year-2-place-value-resource-pack/" TargetMode="External"/><Relationship Id="rId3" Type="http://schemas.openxmlformats.org/officeDocument/2006/relationships/image" Target="../media/image2.png"/><Relationship Id="rId7" Type="http://schemas.openxmlformats.org/officeDocument/2006/relationships/hyperlink" Target="https://classroomsecrets.co.uk/category/maths/year-2/autumn-block-1-place-value-year-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2n2b" TargetMode="External"/><Relationship Id="rId5" Type="http://schemas.openxmlformats.org/officeDocument/2006/relationships/hyperlink" Target="https://classroomsecrets.co.uk/content-domain-filter/?fwp_contentdomain=2n4" TargetMode="External"/><Relationship Id="rId4" Type="http://schemas.openxmlformats.org/officeDocument/2006/relationships/hyperlink" Target="https://classroomsecrets.co.uk/content-domain-filter/?fwp_contentdomain=2n2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
            </a: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6" name="Picture 5">
            <a:extLst>
              <a:ext uri="{FF2B5EF4-FFF2-40B4-BE49-F238E27FC236}">
                <a16:creationId xmlns:a16="http://schemas.microsoft.com/office/drawing/2014/main" id="{F7B6E26D-80A7-4B2B-B8F3-B249588E6B49}"/>
              </a:ext>
            </a:extLst>
          </p:cNvPr>
          <p:cNvPicPr>
            <a:picLocks noChangeAspect="1"/>
          </p:cNvPicPr>
          <p:nvPr/>
        </p:nvPicPr>
        <p:blipFill rotWithShape="1">
          <a:blip r:embed="rId5">
            <a:extLst>
              <a:ext uri="{28A0092B-C50C-407E-A947-70E740481C1C}">
                <a14:useLocalDpi xmlns:a14="http://schemas.microsoft.com/office/drawing/2010/main" val="0"/>
              </a:ext>
            </a:extLst>
          </a:blip>
          <a:srcRect l="14576" t="24972" r="14753" b="36083"/>
          <a:stretch/>
        </p:blipFill>
        <p:spPr>
          <a:xfrm>
            <a:off x="1895061" y="821635"/>
            <a:ext cx="5340626" cy="2080591"/>
          </a:xfrm>
          <a:prstGeom prst="rect">
            <a:avLst/>
          </a:prstGeom>
        </p:spPr>
      </p:pic>
    </p:spTree>
    <p:extLst>
      <p:ext uri="{BB962C8B-B14F-4D97-AF65-F5344CB8AC3E}">
        <p14:creationId xmlns:p14="http://schemas.microsoft.com/office/powerpoint/2010/main" val="2495394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5" name="Picture 24">
            <a:extLst>
              <a:ext uri="{FF2B5EF4-FFF2-40B4-BE49-F238E27FC236}">
                <a16:creationId xmlns:a16="http://schemas.microsoft.com/office/drawing/2014/main" id="{1E9C18F3-22E4-4031-AE8D-7CC1130D1AAD}"/>
              </a:ext>
            </a:extLst>
          </p:cNvPr>
          <p:cNvPicPr>
            <a:picLocks noChangeAspect="1"/>
          </p:cNvPicPr>
          <p:nvPr/>
        </p:nvPicPr>
        <p:blipFill>
          <a:blip r:embed="rId4"/>
          <a:stretch>
            <a:fillRect/>
          </a:stretch>
        </p:blipFill>
        <p:spPr>
          <a:xfrm>
            <a:off x="115438" y="133726"/>
            <a:ext cx="8913124" cy="6322100"/>
          </a:xfrm>
          <a:prstGeom prst="rect">
            <a:avLst/>
          </a:prstGeom>
        </p:spPr>
      </p:pic>
      <p:sp>
        <p:nvSpPr>
          <p:cNvPr id="26" name="Rectangle 25">
            <a:extLst>
              <a:ext uri="{FF2B5EF4-FFF2-40B4-BE49-F238E27FC236}">
                <a16:creationId xmlns:a16="http://schemas.microsoft.com/office/drawing/2014/main" id="{57EF6064-3DD1-4B07-8C5C-5FD45F52FF8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These numbers are ordered from smallest to greatest.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469143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2" name="Picture 41">
            <a:extLst>
              <a:ext uri="{FF2B5EF4-FFF2-40B4-BE49-F238E27FC236}">
                <a16:creationId xmlns:a16="http://schemas.microsoft.com/office/drawing/2014/main" id="{48484E2B-563A-49A9-860E-4BDCA41B3C09}"/>
              </a:ext>
            </a:extLst>
          </p:cNvPr>
          <p:cNvPicPr>
            <a:picLocks noChangeAspect="1"/>
          </p:cNvPicPr>
          <p:nvPr/>
        </p:nvPicPr>
        <p:blipFill>
          <a:blip r:embed="rId4"/>
          <a:stretch>
            <a:fillRect/>
          </a:stretch>
        </p:blipFill>
        <p:spPr>
          <a:xfrm>
            <a:off x="115438" y="133726"/>
            <a:ext cx="8913124" cy="6322100"/>
          </a:xfrm>
          <a:prstGeom prst="rect">
            <a:avLst/>
          </a:prstGeom>
        </p:spPr>
      </p:pic>
      <p:sp>
        <p:nvSpPr>
          <p:cNvPr id="43" name="Rectangle 42">
            <a:extLst>
              <a:ext uri="{FF2B5EF4-FFF2-40B4-BE49-F238E27FC236}">
                <a16:creationId xmlns:a16="http://schemas.microsoft.com/office/drawing/2014/main" id="{31BBB53E-200C-4696-89CD-3838227934D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These numbers are ordered from smallest to greatest.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42 is greater than 41.</a:t>
            </a: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39169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5" name="Picture 34">
            <a:extLst>
              <a:ext uri="{FF2B5EF4-FFF2-40B4-BE49-F238E27FC236}">
                <a16:creationId xmlns:a16="http://schemas.microsoft.com/office/drawing/2014/main" id="{FC58D07F-244C-486E-80D3-6EE491EBC138}"/>
              </a:ext>
            </a:extLst>
          </p:cNvPr>
          <p:cNvPicPr>
            <a:picLocks noChangeAspect="1"/>
          </p:cNvPicPr>
          <p:nvPr/>
        </p:nvPicPr>
        <p:blipFill>
          <a:blip r:embed="rId4"/>
          <a:stretch>
            <a:fillRect/>
          </a:stretch>
        </p:blipFill>
        <p:spPr>
          <a:xfrm>
            <a:off x="115438" y="133726"/>
            <a:ext cx="8913124" cy="6322100"/>
          </a:xfrm>
          <a:prstGeom prst="rect">
            <a:avLst/>
          </a:prstGeom>
        </p:spPr>
      </p:pic>
      <p:sp>
        <p:nvSpPr>
          <p:cNvPr id="36" name="Rectangle 35">
            <a:extLst>
              <a:ext uri="{FF2B5EF4-FFF2-40B4-BE49-F238E27FC236}">
                <a16:creationId xmlns:a16="http://schemas.microsoft.com/office/drawing/2014/main" id="{E6415813-24F2-4D27-9327-7F8C082A500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Put the cards in order to make the statement true.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37" name="Table 36">
            <a:extLst>
              <a:ext uri="{FF2B5EF4-FFF2-40B4-BE49-F238E27FC236}">
                <a16:creationId xmlns:a16="http://schemas.microsoft.com/office/drawing/2014/main" id="{2AD94046-F3BB-4430-AC41-B27CED192D60}"/>
              </a:ext>
            </a:extLst>
          </p:cNvPr>
          <p:cNvGraphicFramePr>
            <a:graphicFrameLocks noGrp="1"/>
          </p:cNvGraphicFramePr>
          <p:nvPr>
            <p:extLst>
              <p:ext uri="{D42A27DB-BD31-4B8C-83A1-F6EECF244321}">
                <p14:modId xmlns:p14="http://schemas.microsoft.com/office/powerpoint/2010/main" val="863220350"/>
              </p:ext>
            </p:extLst>
          </p:nvPr>
        </p:nvGraphicFramePr>
        <p:xfrm>
          <a:off x="809826" y="4311883"/>
          <a:ext cx="7524349" cy="539972"/>
        </p:xfrm>
        <a:graphic>
          <a:graphicData uri="http://schemas.openxmlformats.org/drawingml/2006/table">
            <a:tbl>
              <a:tblPr firstRow="1" bandRow="1">
                <a:tableStyleId>{5940675A-B579-460E-94D1-54222C63F5DA}</a:tableStyleId>
              </a:tblPr>
              <a:tblGrid>
                <a:gridCol w="1074907">
                  <a:extLst>
                    <a:ext uri="{9D8B030D-6E8A-4147-A177-3AD203B41FA5}">
                      <a16:colId xmlns:a16="http://schemas.microsoft.com/office/drawing/2014/main" val="2630510388"/>
                    </a:ext>
                  </a:extLst>
                </a:gridCol>
                <a:gridCol w="1074907">
                  <a:extLst>
                    <a:ext uri="{9D8B030D-6E8A-4147-A177-3AD203B41FA5}">
                      <a16:colId xmlns:a16="http://schemas.microsoft.com/office/drawing/2014/main" val="4217603860"/>
                    </a:ext>
                  </a:extLst>
                </a:gridCol>
                <a:gridCol w="1074907">
                  <a:extLst>
                    <a:ext uri="{9D8B030D-6E8A-4147-A177-3AD203B41FA5}">
                      <a16:colId xmlns:a16="http://schemas.microsoft.com/office/drawing/2014/main" val="2691092541"/>
                    </a:ext>
                  </a:extLst>
                </a:gridCol>
                <a:gridCol w="1074907">
                  <a:extLst>
                    <a:ext uri="{9D8B030D-6E8A-4147-A177-3AD203B41FA5}">
                      <a16:colId xmlns:a16="http://schemas.microsoft.com/office/drawing/2014/main" val="1003243320"/>
                    </a:ext>
                  </a:extLst>
                </a:gridCol>
                <a:gridCol w="1074907">
                  <a:extLst>
                    <a:ext uri="{9D8B030D-6E8A-4147-A177-3AD203B41FA5}">
                      <a16:colId xmlns:a16="http://schemas.microsoft.com/office/drawing/2014/main" val="3014601745"/>
                    </a:ext>
                  </a:extLst>
                </a:gridCol>
                <a:gridCol w="1074907">
                  <a:extLst>
                    <a:ext uri="{9D8B030D-6E8A-4147-A177-3AD203B41FA5}">
                      <a16:colId xmlns:a16="http://schemas.microsoft.com/office/drawing/2014/main" val="4276775513"/>
                    </a:ext>
                  </a:extLst>
                </a:gridCol>
                <a:gridCol w="1074907">
                  <a:extLst>
                    <a:ext uri="{9D8B030D-6E8A-4147-A177-3AD203B41FA5}">
                      <a16:colId xmlns:a16="http://schemas.microsoft.com/office/drawing/2014/main" val="885218885"/>
                    </a:ext>
                  </a:extLst>
                </a:gridCol>
              </a:tblGrid>
              <a:tr h="539972">
                <a:tc>
                  <a:txBody>
                    <a:bodyPr/>
                    <a:lstStyle/>
                    <a:p>
                      <a:pPr algn="ctr"/>
                      <a:endParaRPr lang="en-GB" sz="35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&gt;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5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&gt;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5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&gt;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5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943593"/>
                  </a:ext>
                </a:extLst>
              </a:tr>
            </a:tbl>
          </a:graphicData>
        </a:graphic>
      </p:graphicFrame>
    </p:spTree>
    <p:extLst>
      <p:ext uri="{BB962C8B-B14F-4D97-AF65-F5344CB8AC3E}">
        <p14:creationId xmlns:p14="http://schemas.microsoft.com/office/powerpoint/2010/main" val="1241243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9" name="Picture 48">
            <a:extLst>
              <a:ext uri="{FF2B5EF4-FFF2-40B4-BE49-F238E27FC236}">
                <a16:creationId xmlns:a16="http://schemas.microsoft.com/office/drawing/2014/main" id="{E04BB8B7-D32E-48ED-9428-5BE4A341855C}"/>
              </a:ext>
            </a:extLst>
          </p:cNvPr>
          <p:cNvPicPr>
            <a:picLocks noChangeAspect="1"/>
          </p:cNvPicPr>
          <p:nvPr/>
        </p:nvPicPr>
        <p:blipFill>
          <a:blip r:embed="rId4"/>
          <a:stretch>
            <a:fillRect/>
          </a:stretch>
        </p:blipFill>
        <p:spPr>
          <a:xfrm>
            <a:off x="115438" y="133726"/>
            <a:ext cx="8913124" cy="6322100"/>
          </a:xfrm>
          <a:prstGeom prst="rect">
            <a:avLst/>
          </a:prstGeom>
        </p:spPr>
      </p:pic>
      <p:sp>
        <p:nvSpPr>
          <p:cNvPr id="50" name="Rectangle 49">
            <a:extLst>
              <a:ext uri="{FF2B5EF4-FFF2-40B4-BE49-F238E27FC236}">
                <a16:creationId xmlns:a16="http://schemas.microsoft.com/office/drawing/2014/main" id="{FC3C464A-2E91-46B3-9BF2-36D72FF8E8E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Put the cards in order to make the statement true.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15298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Travel through the maze moving to a smaller number each time.</a:t>
            </a:r>
            <a:endParaRPr lang="en-GB" sz="2000" b="1" u="sng"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51855225-20E1-4E87-A596-072CB836150A}"/>
              </a:ext>
            </a:extLst>
          </p:cNvPr>
          <p:cNvGraphicFramePr>
            <a:graphicFrameLocks noGrp="1"/>
          </p:cNvGraphicFramePr>
          <p:nvPr>
            <p:extLst>
              <p:ext uri="{D42A27DB-BD31-4B8C-83A1-F6EECF244321}">
                <p14:modId xmlns:p14="http://schemas.microsoft.com/office/powerpoint/2010/main" val="1957390523"/>
              </p:ext>
            </p:extLst>
          </p:nvPr>
        </p:nvGraphicFramePr>
        <p:xfrm>
          <a:off x="2754558" y="1737411"/>
          <a:ext cx="3634884" cy="3300404"/>
        </p:xfrm>
        <a:graphic>
          <a:graphicData uri="http://schemas.openxmlformats.org/drawingml/2006/table">
            <a:tbl>
              <a:tblPr firstRow="1" bandRow="1">
                <a:tableStyleId>{5C22544A-7EE6-4342-B048-85BDC9FD1C3A}</a:tableStyleId>
              </a:tblPr>
              <a:tblGrid>
                <a:gridCol w="908721">
                  <a:extLst>
                    <a:ext uri="{9D8B030D-6E8A-4147-A177-3AD203B41FA5}">
                      <a16:colId xmlns:a16="http://schemas.microsoft.com/office/drawing/2014/main" val="4101323091"/>
                    </a:ext>
                  </a:extLst>
                </a:gridCol>
                <a:gridCol w="908721">
                  <a:extLst>
                    <a:ext uri="{9D8B030D-6E8A-4147-A177-3AD203B41FA5}">
                      <a16:colId xmlns:a16="http://schemas.microsoft.com/office/drawing/2014/main" val="942512826"/>
                    </a:ext>
                  </a:extLst>
                </a:gridCol>
                <a:gridCol w="908721">
                  <a:extLst>
                    <a:ext uri="{9D8B030D-6E8A-4147-A177-3AD203B41FA5}">
                      <a16:colId xmlns:a16="http://schemas.microsoft.com/office/drawing/2014/main" val="1679255717"/>
                    </a:ext>
                  </a:extLst>
                </a:gridCol>
                <a:gridCol w="908721">
                  <a:extLst>
                    <a:ext uri="{9D8B030D-6E8A-4147-A177-3AD203B41FA5}">
                      <a16:colId xmlns:a16="http://schemas.microsoft.com/office/drawing/2014/main" val="3759224289"/>
                    </a:ext>
                  </a:extLst>
                </a:gridCol>
              </a:tblGrid>
              <a:tr h="825101">
                <a:tc>
                  <a:txBody>
                    <a:bodyPr/>
                    <a:lstStyle/>
                    <a:p>
                      <a:pPr algn="ctr"/>
                      <a:r>
                        <a:rPr lang="en-GB" sz="2800" b="1" dirty="0">
                          <a:solidFill>
                            <a:schemeClr val="tx1"/>
                          </a:solidFill>
                          <a:latin typeface="Century Gothic" panose="020B0502020202020204" pitchFamily="34" charset="0"/>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7798837"/>
                  </a:ext>
                </a:extLst>
              </a:tr>
              <a:tr h="825101">
                <a:tc>
                  <a:txBody>
                    <a:bodyPr/>
                    <a:lstStyle/>
                    <a:p>
                      <a:pPr algn="ctr"/>
                      <a:r>
                        <a:rPr lang="en-GB" sz="2800" b="1" dirty="0">
                          <a:solidFill>
                            <a:schemeClr val="tx1"/>
                          </a:solidFill>
                          <a:latin typeface="Century Gothic" panose="020B0502020202020204" pitchFamily="34" charset="0"/>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092366"/>
                  </a:ext>
                </a:extLst>
              </a:tr>
              <a:tr h="825101">
                <a:tc>
                  <a:txBody>
                    <a:bodyPr/>
                    <a:lstStyle/>
                    <a:p>
                      <a:pPr algn="ctr"/>
                      <a:r>
                        <a:rPr lang="en-GB" sz="2800" b="1" dirty="0">
                          <a:solidFill>
                            <a:schemeClr val="tx1"/>
                          </a:solidFill>
                          <a:latin typeface="Century Gothic" panose="020B0502020202020204" pitchFamily="34" charset="0"/>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6898507"/>
                  </a:ext>
                </a:extLst>
              </a:tr>
              <a:tr h="825101">
                <a:tc>
                  <a:txBody>
                    <a:bodyPr/>
                    <a:lstStyle/>
                    <a:p>
                      <a:pPr algn="ctr"/>
                      <a:r>
                        <a:rPr lang="en-GB" sz="2800" b="1" dirty="0">
                          <a:solidFill>
                            <a:schemeClr val="tx1"/>
                          </a:solidFill>
                          <a:latin typeface="Century Gothic" panose="020B0502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8376907"/>
                  </a:ext>
                </a:extLst>
              </a:tr>
            </a:tbl>
          </a:graphicData>
        </a:graphic>
      </p:graphicFrame>
      <p:sp>
        <p:nvSpPr>
          <p:cNvPr id="10" name="TextBox 9">
            <a:extLst>
              <a:ext uri="{FF2B5EF4-FFF2-40B4-BE49-F238E27FC236}">
                <a16:creationId xmlns:a16="http://schemas.microsoft.com/office/drawing/2014/main" id="{FE6810D8-489B-4A25-8083-3183B52F0A1C}"/>
              </a:ext>
            </a:extLst>
          </p:cNvPr>
          <p:cNvSpPr txBox="1"/>
          <p:nvPr/>
        </p:nvSpPr>
        <p:spPr>
          <a:xfrm>
            <a:off x="1751399" y="1967862"/>
            <a:ext cx="688183" cy="369332"/>
          </a:xfrm>
          <a:prstGeom prst="rect">
            <a:avLst/>
          </a:prstGeom>
          <a:noFill/>
        </p:spPr>
        <p:txBody>
          <a:bodyPr wrap="square" rtlCol="0">
            <a:spAutoFit/>
          </a:bodyPr>
          <a:lstStyle/>
          <a:p>
            <a:r>
              <a:rPr lang="en-GB" b="1" dirty="0">
                <a:latin typeface="Century Gothic" panose="020B0502020202020204" pitchFamily="34" charset="0"/>
              </a:rPr>
              <a:t>Start</a:t>
            </a:r>
          </a:p>
        </p:txBody>
      </p:sp>
      <p:cxnSp>
        <p:nvCxnSpPr>
          <p:cNvPr id="11" name="Straight Arrow Connector 10">
            <a:extLst>
              <a:ext uri="{FF2B5EF4-FFF2-40B4-BE49-F238E27FC236}">
                <a16:creationId xmlns:a16="http://schemas.microsoft.com/office/drawing/2014/main" id="{4BC3BECB-7CE4-42B0-9590-E15E83104FC5}"/>
              </a:ext>
            </a:extLst>
          </p:cNvPr>
          <p:cNvCxnSpPr>
            <a:cxnSpLocks/>
          </p:cNvCxnSpPr>
          <p:nvPr/>
        </p:nvCxnSpPr>
        <p:spPr>
          <a:xfrm>
            <a:off x="2359501" y="2152528"/>
            <a:ext cx="39505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4D2541A-CEE5-475D-95A1-8ECD7B8AD7C3}"/>
              </a:ext>
            </a:extLst>
          </p:cNvPr>
          <p:cNvSpPr txBox="1"/>
          <p:nvPr/>
        </p:nvSpPr>
        <p:spPr>
          <a:xfrm>
            <a:off x="4628278" y="5366928"/>
            <a:ext cx="847043" cy="369332"/>
          </a:xfrm>
          <a:prstGeom prst="rect">
            <a:avLst/>
          </a:prstGeom>
          <a:noFill/>
        </p:spPr>
        <p:txBody>
          <a:bodyPr wrap="square" rtlCol="0">
            <a:spAutoFit/>
          </a:bodyPr>
          <a:lstStyle/>
          <a:p>
            <a:pPr algn="ctr"/>
            <a:r>
              <a:rPr lang="en-GB" b="1" dirty="0">
                <a:latin typeface="Century Gothic" panose="020B0502020202020204" pitchFamily="34" charset="0"/>
              </a:rPr>
              <a:t>Finish</a:t>
            </a:r>
          </a:p>
        </p:txBody>
      </p:sp>
      <p:cxnSp>
        <p:nvCxnSpPr>
          <p:cNvPr id="15" name="Straight Arrow Connector 14">
            <a:extLst>
              <a:ext uri="{FF2B5EF4-FFF2-40B4-BE49-F238E27FC236}">
                <a16:creationId xmlns:a16="http://schemas.microsoft.com/office/drawing/2014/main" id="{092388E2-C2D3-4C5B-B12A-588C91B9D685}"/>
              </a:ext>
            </a:extLst>
          </p:cNvPr>
          <p:cNvCxnSpPr>
            <a:cxnSpLocks/>
          </p:cNvCxnSpPr>
          <p:nvPr/>
        </p:nvCxnSpPr>
        <p:spPr>
          <a:xfrm rot="5400000">
            <a:off x="4854271" y="5235344"/>
            <a:ext cx="39505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Travel through the maze moving to a smaller number each time.</a:t>
            </a:r>
            <a:endParaRPr lang="en-GB" sz="2000" b="1" u="sng"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51855225-20E1-4E87-A596-072CB836150A}"/>
              </a:ext>
            </a:extLst>
          </p:cNvPr>
          <p:cNvGraphicFramePr>
            <a:graphicFrameLocks noGrp="1"/>
          </p:cNvGraphicFramePr>
          <p:nvPr>
            <p:extLst>
              <p:ext uri="{D42A27DB-BD31-4B8C-83A1-F6EECF244321}">
                <p14:modId xmlns:p14="http://schemas.microsoft.com/office/powerpoint/2010/main" val="3846841907"/>
              </p:ext>
            </p:extLst>
          </p:nvPr>
        </p:nvGraphicFramePr>
        <p:xfrm>
          <a:off x="2754558" y="1737411"/>
          <a:ext cx="3634884" cy="3300404"/>
        </p:xfrm>
        <a:graphic>
          <a:graphicData uri="http://schemas.openxmlformats.org/drawingml/2006/table">
            <a:tbl>
              <a:tblPr firstRow="1" bandRow="1">
                <a:tableStyleId>{5C22544A-7EE6-4342-B048-85BDC9FD1C3A}</a:tableStyleId>
              </a:tblPr>
              <a:tblGrid>
                <a:gridCol w="908721">
                  <a:extLst>
                    <a:ext uri="{9D8B030D-6E8A-4147-A177-3AD203B41FA5}">
                      <a16:colId xmlns:a16="http://schemas.microsoft.com/office/drawing/2014/main" val="4101323091"/>
                    </a:ext>
                  </a:extLst>
                </a:gridCol>
                <a:gridCol w="908721">
                  <a:extLst>
                    <a:ext uri="{9D8B030D-6E8A-4147-A177-3AD203B41FA5}">
                      <a16:colId xmlns:a16="http://schemas.microsoft.com/office/drawing/2014/main" val="942512826"/>
                    </a:ext>
                  </a:extLst>
                </a:gridCol>
                <a:gridCol w="908721">
                  <a:extLst>
                    <a:ext uri="{9D8B030D-6E8A-4147-A177-3AD203B41FA5}">
                      <a16:colId xmlns:a16="http://schemas.microsoft.com/office/drawing/2014/main" val="1679255717"/>
                    </a:ext>
                  </a:extLst>
                </a:gridCol>
                <a:gridCol w="908721">
                  <a:extLst>
                    <a:ext uri="{9D8B030D-6E8A-4147-A177-3AD203B41FA5}">
                      <a16:colId xmlns:a16="http://schemas.microsoft.com/office/drawing/2014/main" val="3759224289"/>
                    </a:ext>
                  </a:extLst>
                </a:gridCol>
              </a:tblGrid>
              <a:tr h="825101">
                <a:tc>
                  <a:txBody>
                    <a:bodyPr/>
                    <a:lstStyle/>
                    <a:p>
                      <a:pPr algn="ctr"/>
                      <a:r>
                        <a:rPr lang="en-GB" sz="2800" b="1" dirty="0">
                          <a:solidFill>
                            <a:srgbClr val="FF0000"/>
                          </a:solidFill>
                          <a:latin typeface="Century Gothic" panose="020B0502020202020204" pitchFamily="34" charset="0"/>
                        </a:rPr>
                        <a:t>55</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60</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7798837"/>
                  </a:ext>
                </a:extLst>
              </a:tr>
              <a:tr h="825101">
                <a:tc>
                  <a:txBody>
                    <a:bodyPr/>
                    <a:lstStyle/>
                    <a:p>
                      <a:pPr algn="ctr"/>
                      <a:r>
                        <a:rPr lang="en-GB" sz="2800" b="1" dirty="0">
                          <a:solidFill>
                            <a:srgbClr val="FF0000"/>
                          </a:solidFill>
                          <a:latin typeface="Century Gothic" panose="020B0502020202020204" pitchFamily="34" charset="0"/>
                        </a:rPr>
                        <a:t>42</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30</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21</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29</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3092366"/>
                  </a:ext>
                </a:extLst>
              </a:tr>
              <a:tr h="825101">
                <a:tc>
                  <a:txBody>
                    <a:bodyPr/>
                    <a:lstStyle/>
                    <a:p>
                      <a:pPr algn="ctr"/>
                      <a:r>
                        <a:rPr lang="en-GB" sz="2800" b="1" dirty="0">
                          <a:solidFill>
                            <a:schemeClr val="tx1"/>
                          </a:solidFill>
                          <a:latin typeface="Century Gothic" panose="020B0502020202020204" pitchFamily="34" charset="0"/>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15</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29</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6898507"/>
                  </a:ext>
                </a:extLst>
              </a:tr>
              <a:tr h="825101">
                <a:tc>
                  <a:txBody>
                    <a:bodyPr/>
                    <a:lstStyle/>
                    <a:p>
                      <a:pPr algn="ctr"/>
                      <a:r>
                        <a:rPr lang="en-GB" sz="2800" b="1" dirty="0">
                          <a:solidFill>
                            <a:schemeClr val="tx1"/>
                          </a:solidFill>
                          <a:latin typeface="Century Gothic" panose="020B0502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6</a:t>
                      </a:r>
                    </a:p>
                  </a:txBody>
                  <a:tcPr marL="0" marR="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46</a:t>
                      </a:r>
                    </a:p>
                  </a:txBody>
                  <a:tcPr marL="0" marR="0" marT="0" marB="0" anchor="ctr">
                    <a:lnL w="127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8376907"/>
                  </a:ext>
                </a:extLst>
              </a:tr>
            </a:tbl>
          </a:graphicData>
        </a:graphic>
      </p:graphicFrame>
      <p:sp>
        <p:nvSpPr>
          <p:cNvPr id="10" name="TextBox 9">
            <a:extLst>
              <a:ext uri="{FF2B5EF4-FFF2-40B4-BE49-F238E27FC236}">
                <a16:creationId xmlns:a16="http://schemas.microsoft.com/office/drawing/2014/main" id="{FE6810D8-489B-4A25-8083-3183B52F0A1C}"/>
              </a:ext>
            </a:extLst>
          </p:cNvPr>
          <p:cNvSpPr txBox="1"/>
          <p:nvPr/>
        </p:nvSpPr>
        <p:spPr>
          <a:xfrm>
            <a:off x="1751399" y="1967862"/>
            <a:ext cx="688183" cy="369332"/>
          </a:xfrm>
          <a:prstGeom prst="rect">
            <a:avLst/>
          </a:prstGeom>
          <a:noFill/>
        </p:spPr>
        <p:txBody>
          <a:bodyPr wrap="square" rtlCol="0">
            <a:spAutoFit/>
          </a:bodyPr>
          <a:lstStyle/>
          <a:p>
            <a:r>
              <a:rPr lang="en-GB" b="1" dirty="0">
                <a:latin typeface="Century Gothic" panose="020B0502020202020204" pitchFamily="34" charset="0"/>
              </a:rPr>
              <a:t>Start</a:t>
            </a:r>
          </a:p>
        </p:txBody>
      </p:sp>
      <p:cxnSp>
        <p:nvCxnSpPr>
          <p:cNvPr id="11" name="Straight Arrow Connector 10">
            <a:extLst>
              <a:ext uri="{FF2B5EF4-FFF2-40B4-BE49-F238E27FC236}">
                <a16:creationId xmlns:a16="http://schemas.microsoft.com/office/drawing/2014/main" id="{4BC3BECB-7CE4-42B0-9590-E15E83104FC5}"/>
              </a:ext>
            </a:extLst>
          </p:cNvPr>
          <p:cNvCxnSpPr>
            <a:cxnSpLocks/>
          </p:cNvCxnSpPr>
          <p:nvPr/>
        </p:nvCxnSpPr>
        <p:spPr>
          <a:xfrm>
            <a:off x="2359501" y="2152528"/>
            <a:ext cx="39505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4D2541A-CEE5-475D-95A1-8ECD7B8AD7C3}"/>
              </a:ext>
            </a:extLst>
          </p:cNvPr>
          <p:cNvSpPr txBox="1"/>
          <p:nvPr/>
        </p:nvSpPr>
        <p:spPr>
          <a:xfrm>
            <a:off x="4628278" y="5366928"/>
            <a:ext cx="847043" cy="369332"/>
          </a:xfrm>
          <a:prstGeom prst="rect">
            <a:avLst/>
          </a:prstGeom>
          <a:noFill/>
        </p:spPr>
        <p:txBody>
          <a:bodyPr wrap="square" rtlCol="0">
            <a:spAutoFit/>
          </a:bodyPr>
          <a:lstStyle/>
          <a:p>
            <a:pPr algn="ctr"/>
            <a:r>
              <a:rPr lang="en-GB" b="1" dirty="0">
                <a:latin typeface="Century Gothic" panose="020B0502020202020204" pitchFamily="34" charset="0"/>
              </a:rPr>
              <a:t>Finish</a:t>
            </a:r>
          </a:p>
        </p:txBody>
      </p:sp>
      <p:cxnSp>
        <p:nvCxnSpPr>
          <p:cNvPr id="15" name="Straight Arrow Connector 14">
            <a:extLst>
              <a:ext uri="{FF2B5EF4-FFF2-40B4-BE49-F238E27FC236}">
                <a16:creationId xmlns:a16="http://schemas.microsoft.com/office/drawing/2014/main" id="{092388E2-C2D3-4C5B-B12A-588C91B9D685}"/>
              </a:ext>
            </a:extLst>
          </p:cNvPr>
          <p:cNvCxnSpPr>
            <a:cxnSpLocks/>
          </p:cNvCxnSpPr>
          <p:nvPr/>
        </p:nvCxnSpPr>
        <p:spPr>
          <a:xfrm rot="5400000">
            <a:off x="4854271" y="5235344"/>
            <a:ext cx="39505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09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1" name="Picture 40">
            <a:extLst>
              <a:ext uri="{FF2B5EF4-FFF2-40B4-BE49-F238E27FC236}">
                <a16:creationId xmlns:a16="http://schemas.microsoft.com/office/drawing/2014/main" id="{50765FF4-3FDF-4A97-8247-75A7CA87C1FE}"/>
              </a:ext>
            </a:extLst>
          </p:cNvPr>
          <p:cNvPicPr>
            <a:picLocks noChangeAspect="1"/>
          </p:cNvPicPr>
          <p:nvPr/>
        </p:nvPicPr>
        <p:blipFill>
          <a:blip r:embed="rId4"/>
          <a:stretch>
            <a:fillRect/>
          </a:stretch>
        </p:blipFill>
        <p:spPr>
          <a:xfrm>
            <a:off x="115438" y="133726"/>
            <a:ext cx="8913124" cy="6322100"/>
          </a:xfrm>
          <a:prstGeom prst="rect">
            <a:avLst/>
          </a:prstGeom>
        </p:spPr>
      </p:pic>
      <p:sp>
        <p:nvSpPr>
          <p:cNvPr id="42" name="Rectangle 41">
            <a:extLst>
              <a:ext uri="{FF2B5EF4-FFF2-40B4-BE49-F238E27FC236}">
                <a16:creationId xmlns:a16="http://schemas.microsoft.com/office/drawing/2014/main" id="{31C3C5CC-AE3A-4F3B-9AB8-B9525A3ACC5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Pat and Suzie have ordered some numbers from smallest to greatest.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is correct? Explain how you know.</a:t>
            </a:r>
            <a:endParaRPr lang="en-GB" sz="2000" b="1" dirty="0">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43" name="Speech Bubble: Rectangle with Corners Rounded 42">
            <a:extLst>
              <a:ext uri="{FF2B5EF4-FFF2-40B4-BE49-F238E27FC236}">
                <a16:creationId xmlns:a16="http://schemas.microsoft.com/office/drawing/2014/main" id="{D9D651F4-C750-4550-A7CF-5CF3DFAD4BDC}"/>
              </a:ext>
            </a:extLst>
          </p:cNvPr>
          <p:cNvSpPr/>
          <p:nvPr/>
        </p:nvSpPr>
        <p:spPr>
          <a:xfrm>
            <a:off x="2560796" y="3129156"/>
            <a:ext cx="4270173" cy="698752"/>
          </a:xfrm>
          <a:prstGeom prst="wedgeRoundRectCallout">
            <a:avLst>
              <a:gd name="adj1" fmla="val -59387"/>
              <a:gd name="adj2" fmla="val 42301"/>
              <a:gd name="adj3" fmla="val 16667"/>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000" b="1" dirty="0">
                <a:solidFill>
                  <a:schemeClr val="tx1"/>
                </a:solidFill>
                <a:latin typeface="Century Gothic" panose="020B0502020202020204" pitchFamily="34" charset="0"/>
              </a:rPr>
              <a:t>The next number could be 42. </a:t>
            </a:r>
          </a:p>
        </p:txBody>
      </p:sp>
      <p:sp>
        <p:nvSpPr>
          <p:cNvPr id="44" name="Rectangle: Rounded Corners 43">
            <a:extLst>
              <a:ext uri="{FF2B5EF4-FFF2-40B4-BE49-F238E27FC236}">
                <a16:creationId xmlns:a16="http://schemas.microsoft.com/office/drawing/2014/main" id="{0DC6B0D8-244A-41C8-8A92-A3F61FC4FE4F}"/>
              </a:ext>
            </a:extLst>
          </p:cNvPr>
          <p:cNvSpPr/>
          <p:nvPr/>
        </p:nvSpPr>
        <p:spPr>
          <a:xfrm>
            <a:off x="939890" y="3954264"/>
            <a:ext cx="1348705" cy="4812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tx1"/>
                </a:solidFill>
                <a:latin typeface="Century Gothic" panose="020B0502020202020204" pitchFamily="34" charset="0"/>
              </a:rPr>
              <a:t>Suzie</a:t>
            </a:r>
          </a:p>
        </p:txBody>
      </p:sp>
      <p:sp>
        <p:nvSpPr>
          <p:cNvPr id="45" name="Speech Bubble: Rectangle with Corners Rounded 44">
            <a:extLst>
              <a:ext uri="{FF2B5EF4-FFF2-40B4-BE49-F238E27FC236}">
                <a16:creationId xmlns:a16="http://schemas.microsoft.com/office/drawing/2014/main" id="{BE01C57D-9C95-49DF-B6C8-5DAA0B68B2BC}"/>
              </a:ext>
            </a:extLst>
          </p:cNvPr>
          <p:cNvSpPr/>
          <p:nvPr/>
        </p:nvSpPr>
        <p:spPr>
          <a:xfrm>
            <a:off x="1907056" y="4382170"/>
            <a:ext cx="4270173" cy="698752"/>
          </a:xfrm>
          <a:prstGeom prst="wedgeRoundRectCallout">
            <a:avLst>
              <a:gd name="adj1" fmla="val 57374"/>
              <a:gd name="adj2" fmla="val 3069"/>
              <a:gd name="adj3" fmla="val 16667"/>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000" b="1" dirty="0">
                <a:solidFill>
                  <a:schemeClr val="tx1"/>
                </a:solidFill>
                <a:latin typeface="Century Gothic" panose="020B0502020202020204" pitchFamily="34" charset="0"/>
              </a:rPr>
              <a:t>The next number could be 60. </a:t>
            </a:r>
          </a:p>
        </p:txBody>
      </p:sp>
      <p:sp>
        <p:nvSpPr>
          <p:cNvPr id="46" name="Rectangle: Rounded Corners 45">
            <a:extLst>
              <a:ext uri="{FF2B5EF4-FFF2-40B4-BE49-F238E27FC236}">
                <a16:creationId xmlns:a16="http://schemas.microsoft.com/office/drawing/2014/main" id="{1BE9CD19-E033-4DBC-B36D-9FB9A92D6156}"/>
              </a:ext>
            </a:extLst>
          </p:cNvPr>
          <p:cNvSpPr/>
          <p:nvPr/>
        </p:nvSpPr>
        <p:spPr>
          <a:xfrm>
            <a:off x="6291660" y="4821403"/>
            <a:ext cx="1348705" cy="4812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tx1"/>
                </a:solidFill>
                <a:latin typeface="Century Gothic" panose="020B0502020202020204" pitchFamily="34" charset="0"/>
              </a:rPr>
              <a:t>Pat</a:t>
            </a:r>
          </a:p>
        </p:txBody>
      </p:sp>
    </p:spTree>
    <p:extLst>
      <p:ext uri="{BB962C8B-B14F-4D97-AF65-F5344CB8AC3E}">
        <p14:creationId xmlns:p14="http://schemas.microsoft.com/office/powerpoint/2010/main" val="3716289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1" name="Picture 40">
            <a:extLst>
              <a:ext uri="{FF2B5EF4-FFF2-40B4-BE49-F238E27FC236}">
                <a16:creationId xmlns:a16="http://schemas.microsoft.com/office/drawing/2014/main" id="{58D5368F-6A68-498F-B00E-58F675E71D27}"/>
              </a:ext>
            </a:extLst>
          </p:cNvPr>
          <p:cNvPicPr>
            <a:picLocks noChangeAspect="1"/>
          </p:cNvPicPr>
          <p:nvPr/>
        </p:nvPicPr>
        <p:blipFill>
          <a:blip r:embed="rId4"/>
          <a:stretch>
            <a:fillRect/>
          </a:stretch>
        </p:blipFill>
        <p:spPr>
          <a:xfrm>
            <a:off x="115438" y="133726"/>
            <a:ext cx="8913124" cy="6322100"/>
          </a:xfrm>
          <a:prstGeom prst="rect">
            <a:avLst/>
          </a:prstGeom>
        </p:spPr>
      </p:pic>
      <p:sp>
        <p:nvSpPr>
          <p:cNvPr id="42" name="Rectangle 41">
            <a:extLst>
              <a:ext uri="{FF2B5EF4-FFF2-40B4-BE49-F238E27FC236}">
                <a16:creationId xmlns:a16="http://schemas.microsoft.com/office/drawing/2014/main" id="{3409C75D-982D-43EA-8EDC-59B069C2AC4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Pat and Suzie have ordered some numbers from smallest to greatest.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is correct? Explain how you know.</a:t>
            </a:r>
          </a:p>
          <a:p>
            <a:pPr algn="ctr"/>
            <a:r>
              <a:rPr lang="en-GB" sz="2000" b="1" dirty="0">
                <a:solidFill>
                  <a:schemeClr val="tx1"/>
                </a:solidFill>
                <a:latin typeface="Century Gothic" panose="020B0502020202020204" pitchFamily="34" charset="0"/>
              </a:rPr>
              <a:t>They are both correct because…</a:t>
            </a:r>
            <a:endParaRPr lang="en-GB" sz="2000" b="1" dirty="0">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43" name="Speech Bubble: Rectangle with Corners Rounded 42">
            <a:extLst>
              <a:ext uri="{FF2B5EF4-FFF2-40B4-BE49-F238E27FC236}">
                <a16:creationId xmlns:a16="http://schemas.microsoft.com/office/drawing/2014/main" id="{8B2A163C-C073-4C1D-B008-50C8F33FB29C}"/>
              </a:ext>
            </a:extLst>
          </p:cNvPr>
          <p:cNvSpPr/>
          <p:nvPr/>
        </p:nvSpPr>
        <p:spPr>
          <a:xfrm>
            <a:off x="2560796" y="3129156"/>
            <a:ext cx="4270173" cy="698752"/>
          </a:xfrm>
          <a:prstGeom prst="wedgeRoundRectCallout">
            <a:avLst>
              <a:gd name="adj1" fmla="val -59387"/>
              <a:gd name="adj2" fmla="val 42301"/>
              <a:gd name="adj3" fmla="val 16667"/>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000" b="1" dirty="0">
                <a:solidFill>
                  <a:schemeClr val="tx1"/>
                </a:solidFill>
                <a:latin typeface="Century Gothic" panose="020B0502020202020204" pitchFamily="34" charset="0"/>
              </a:rPr>
              <a:t>The next number could be </a:t>
            </a:r>
            <a:r>
              <a:rPr lang="en-GB" sz="2000" b="1" dirty="0">
                <a:solidFill>
                  <a:srgbClr val="FF0000"/>
                </a:solidFill>
                <a:latin typeface="Century Gothic" panose="020B0502020202020204" pitchFamily="34" charset="0"/>
              </a:rPr>
              <a:t>42</a:t>
            </a:r>
            <a:r>
              <a:rPr lang="en-GB" sz="2000" b="1" dirty="0">
                <a:solidFill>
                  <a:schemeClr val="tx1"/>
                </a:solidFill>
                <a:latin typeface="Century Gothic" panose="020B0502020202020204" pitchFamily="34" charset="0"/>
              </a:rPr>
              <a:t>. </a:t>
            </a:r>
          </a:p>
        </p:txBody>
      </p:sp>
      <p:sp>
        <p:nvSpPr>
          <p:cNvPr id="44" name="Rectangle: Rounded Corners 43">
            <a:extLst>
              <a:ext uri="{FF2B5EF4-FFF2-40B4-BE49-F238E27FC236}">
                <a16:creationId xmlns:a16="http://schemas.microsoft.com/office/drawing/2014/main" id="{08C6F0AC-E866-4559-A0C6-F2996DF555DF}"/>
              </a:ext>
            </a:extLst>
          </p:cNvPr>
          <p:cNvSpPr/>
          <p:nvPr/>
        </p:nvSpPr>
        <p:spPr>
          <a:xfrm>
            <a:off x="939890" y="3954264"/>
            <a:ext cx="1348705" cy="4812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tx1"/>
                </a:solidFill>
                <a:latin typeface="Century Gothic" panose="020B0502020202020204" pitchFamily="34" charset="0"/>
              </a:rPr>
              <a:t>Suzie</a:t>
            </a:r>
          </a:p>
        </p:txBody>
      </p:sp>
      <p:sp>
        <p:nvSpPr>
          <p:cNvPr id="45" name="Speech Bubble: Rectangle with Corners Rounded 44">
            <a:extLst>
              <a:ext uri="{FF2B5EF4-FFF2-40B4-BE49-F238E27FC236}">
                <a16:creationId xmlns:a16="http://schemas.microsoft.com/office/drawing/2014/main" id="{A7813C36-F1F8-4B03-BCC4-87EBB53DFDA8}"/>
              </a:ext>
            </a:extLst>
          </p:cNvPr>
          <p:cNvSpPr/>
          <p:nvPr/>
        </p:nvSpPr>
        <p:spPr>
          <a:xfrm>
            <a:off x="1907056" y="4382170"/>
            <a:ext cx="4270173" cy="698752"/>
          </a:xfrm>
          <a:prstGeom prst="wedgeRoundRectCallout">
            <a:avLst>
              <a:gd name="adj1" fmla="val 57374"/>
              <a:gd name="adj2" fmla="val 3069"/>
              <a:gd name="adj3" fmla="val 16667"/>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000" b="1" dirty="0">
                <a:solidFill>
                  <a:schemeClr val="tx1"/>
                </a:solidFill>
                <a:latin typeface="Century Gothic" panose="020B0502020202020204" pitchFamily="34" charset="0"/>
              </a:rPr>
              <a:t>The next number could be </a:t>
            </a:r>
            <a:r>
              <a:rPr lang="en-GB" sz="2000" b="1" dirty="0">
                <a:solidFill>
                  <a:srgbClr val="FF0000"/>
                </a:solidFill>
                <a:latin typeface="Century Gothic" panose="020B0502020202020204" pitchFamily="34" charset="0"/>
              </a:rPr>
              <a:t>60</a:t>
            </a:r>
            <a:r>
              <a:rPr lang="en-GB" sz="2000" b="1" dirty="0">
                <a:solidFill>
                  <a:schemeClr val="tx1"/>
                </a:solidFill>
                <a:latin typeface="Century Gothic" panose="020B0502020202020204" pitchFamily="34" charset="0"/>
              </a:rPr>
              <a:t>. </a:t>
            </a:r>
          </a:p>
        </p:txBody>
      </p:sp>
      <p:sp>
        <p:nvSpPr>
          <p:cNvPr id="46" name="Rectangle: Rounded Corners 45">
            <a:extLst>
              <a:ext uri="{FF2B5EF4-FFF2-40B4-BE49-F238E27FC236}">
                <a16:creationId xmlns:a16="http://schemas.microsoft.com/office/drawing/2014/main" id="{B54D0DEC-A085-4131-823E-443F33C4BBF8}"/>
              </a:ext>
            </a:extLst>
          </p:cNvPr>
          <p:cNvSpPr/>
          <p:nvPr/>
        </p:nvSpPr>
        <p:spPr>
          <a:xfrm>
            <a:off x="6291660" y="4821403"/>
            <a:ext cx="1348705" cy="4812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tx1"/>
                </a:solidFill>
                <a:latin typeface="Century Gothic" panose="020B0502020202020204" pitchFamily="34" charset="0"/>
              </a:rPr>
              <a:t>Pat</a:t>
            </a:r>
          </a:p>
        </p:txBody>
      </p:sp>
    </p:spTree>
    <p:extLst>
      <p:ext uri="{BB962C8B-B14F-4D97-AF65-F5344CB8AC3E}">
        <p14:creationId xmlns:p14="http://schemas.microsoft.com/office/powerpoint/2010/main" val="493650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1" name="Picture 40">
            <a:extLst>
              <a:ext uri="{FF2B5EF4-FFF2-40B4-BE49-F238E27FC236}">
                <a16:creationId xmlns:a16="http://schemas.microsoft.com/office/drawing/2014/main" id="{58D5368F-6A68-498F-B00E-58F675E71D27}"/>
              </a:ext>
            </a:extLst>
          </p:cNvPr>
          <p:cNvPicPr>
            <a:picLocks noChangeAspect="1"/>
          </p:cNvPicPr>
          <p:nvPr/>
        </p:nvPicPr>
        <p:blipFill>
          <a:blip r:embed="rId4"/>
          <a:stretch>
            <a:fillRect/>
          </a:stretch>
        </p:blipFill>
        <p:spPr>
          <a:xfrm>
            <a:off x="115438" y="133726"/>
            <a:ext cx="8913124" cy="6322100"/>
          </a:xfrm>
          <a:prstGeom prst="rect">
            <a:avLst/>
          </a:prstGeom>
        </p:spPr>
      </p:pic>
      <p:sp>
        <p:nvSpPr>
          <p:cNvPr id="42" name="Rectangle 41">
            <a:extLst>
              <a:ext uri="{FF2B5EF4-FFF2-40B4-BE49-F238E27FC236}">
                <a16:creationId xmlns:a16="http://schemas.microsoft.com/office/drawing/2014/main" id="{3409C75D-982D-43EA-8EDC-59B069C2AC4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Pat and Suzie have ordered some numbers from smallest to greatest.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Who is correct? Explain how you know.</a:t>
            </a:r>
          </a:p>
          <a:p>
            <a:pPr lvl="0" algn="ctr"/>
            <a:r>
              <a:rPr lang="en-GB" sz="2000" b="1" dirty="0">
                <a:solidFill>
                  <a:srgbClr val="FF0000"/>
                </a:solidFill>
                <a:latin typeface="Century Gothic" panose="020B0502020202020204" pitchFamily="34" charset="0"/>
              </a:rPr>
              <a:t>They are both correct because 42 and 60 are greater than 40.</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43" name="Speech Bubble: Rectangle with Corners Rounded 42">
            <a:extLst>
              <a:ext uri="{FF2B5EF4-FFF2-40B4-BE49-F238E27FC236}">
                <a16:creationId xmlns:a16="http://schemas.microsoft.com/office/drawing/2014/main" id="{8B2A163C-C073-4C1D-B008-50C8F33FB29C}"/>
              </a:ext>
            </a:extLst>
          </p:cNvPr>
          <p:cNvSpPr/>
          <p:nvPr/>
        </p:nvSpPr>
        <p:spPr>
          <a:xfrm>
            <a:off x="2560796" y="3129156"/>
            <a:ext cx="4270173" cy="698752"/>
          </a:xfrm>
          <a:prstGeom prst="wedgeRoundRectCallout">
            <a:avLst>
              <a:gd name="adj1" fmla="val -59387"/>
              <a:gd name="adj2" fmla="val 42301"/>
              <a:gd name="adj3" fmla="val 16667"/>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000" b="1" dirty="0">
                <a:solidFill>
                  <a:schemeClr val="tx1"/>
                </a:solidFill>
                <a:latin typeface="Century Gothic" panose="020B0502020202020204" pitchFamily="34" charset="0"/>
              </a:rPr>
              <a:t>The next number could be </a:t>
            </a:r>
            <a:r>
              <a:rPr lang="en-GB" sz="2000" b="1" dirty="0">
                <a:solidFill>
                  <a:srgbClr val="FF0000"/>
                </a:solidFill>
                <a:latin typeface="Century Gothic" panose="020B0502020202020204" pitchFamily="34" charset="0"/>
              </a:rPr>
              <a:t>42</a:t>
            </a:r>
            <a:r>
              <a:rPr lang="en-GB" sz="2000" b="1" dirty="0">
                <a:solidFill>
                  <a:schemeClr val="tx1"/>
                </a:solidFill>
                <a:latin typeface="Century Gothic" panose="020B0502020202020204" pitchFamily="34" charset="0"/>
              </a:rPr>
              <a:t>. </a:t>
            </a:r>
          </a:p>
        </p:txBody>
      </p:sp>
      <p:sp>
        <p:nvSpPr>
          <p:cNvPr id="44" name="Rectangle: Rounded Corners 43">
            <a:extLst>
              <a:ext uri="{FF2B5EF4-FFF2-40B4-BE49-F238E27FC236}">
                <a16:creationId xmlns:a16="http://schemas.microsoft.com/office/drawing/2014/main" id="{08C6F0AC-E866-4559-A0C6-F2996DF555DF}"/>
              </a:ext>
            </a:extLst>
          </p:cNvPr>
          <p:cNvSpPr/>
          <p:nvPr/>
        </p:nvSpPr>
        <p:spPr>
          <a:xfrm>
            <a:off x="939890" y="3954264"/>
            <a:ext cx="1348705" cy="4812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tx1"/>
                </a:solidFill>
                <a:latin typeface="Century Gothic" panose="020B0502020202020204" pitchFamily="34" charset="0"/>
              </a:rPr>
              <a:t>Suzie</a:t>
            </a:r>
          </a:p>
        </p:txBody>
      </p:sp>
      <p:sp>
        <p:nvSpPr>
          <p:cNvPr id="45" name="Speech Bubble: Rectangle with Corners Rounded 44">
            <a:extLst>
              <a:ext uri="{FF2B5EF4-FFF2-40B4-BE49-F238E27FC236}">
                <a16:creationId xmlns:a16="http://schemas.microsoft.com/office/drawing/2014/main" id="{A7813C36-F1F8-4B03-BCC4-87EBB53DFDA8}"/>
              </a:ext>
            </a:extLst>
          </p:cNvPr>
          <p:cNvSpPr/>
          <p:nvPr/>
        </p:nvSpPr>
        <p:spPr>
          <a:xfrm>
            <a:off x="1907056" y="4382170"/>
            <a:ext cx="4270173" cy="698752"/>
          </a:xfrm>
          <a:prstGeom prst="wedgeRoundRectCallout">
            <a:avLst>
              <a:gd name="adj1" fmla="val 57374"/>
              <a:gd name="adj2" fmla="val 3069"/>
              <a:gd name="adj3" fmla="val 16667"/>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000" b="1" dirty="0">
                <a:solidFill>
                  <a:schemeClr val="tx1"/>
                </a:solidFill>
                <a:latin typeface="Century Gothic" panose="020B0502020202020204" pitchFamily="34" charset="0"/>
              </a:rPr>
              <a:t>The next number could be </a:t>
            </a:r>
            <a:r>
              <a:rPr lang="en-GB" sz="2000" b="1" dirty="0">
                <a:solidFill>
                  <a:srgbClr val="FF0000"/>
                </a:solidFill>
                <a:latin typeface="Century Gothic" panose="020B0502020202020204" pitchFamily="34" charset="0"/>
              </a:rPr>
              <a:t>60</a:t>
            </a:r>
            <a:r>
              <a:rPr lang="en-GB" sz="2000" b="1" dirty="0">
                <a:solidFill>
                  <a:schemeClr val="tx1"/>
                </a:solidFill>
                <a:latin typeface="Century Gothic" panose="020B0502020202020204" pitchFamily="34" charset="0"/>
              </a:rPr>
              <a:t>. </a:t>
            </a:r>
          </a:p>
        </p:txBody>
      </p:sp>
      <p:sp>
        <p:nvSpPr>
          <p:cNvPr id="46" name="Rectangle: Rounded Corners 45">
            <a:extLst>
              <a:ext uri="{FF2B5EF4-FFF2-40B4-BE49-F238E27FC236}">
                <a16:creationId xmlns:a16="http://schemas.microsoft.com/office/drawing/2014/main" id="{B54D0DEC-A085-4131-823E-443F33C4BBF8}"/>
              </a:ext>
            </a:extLst>
          </p:cNvPr>
          <p:cNvSpPr/>
          <p:nvPr/>
        </p:nvSpPr>
        <p:spPr>
          <a:xfrm>
            <a:off x="6291660" y="4821403"/>
            <a:ext cx="1348705" cy="481246"/>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tx1"/>
                </a:solidFill>
                <a:latin typeface="Century Gothic" panose="020B0502020202020204" pitchFamily="34" charset="0"/>
              </a:rPr>
              <a:t>Pat</a:t>
            </a:r>
          </a:p>
        </p:txBody>
      </p:sp>
    </p:spTree>
    <p:extLst>
      <p:ext uri="{BB962C8B-B14F-4D97-AF65-F5344CB8AC3E}">
        <p14:creationId xmlns:p14="http://schemas.microsoft.com/office/powerpoint/2010/main" val="2461611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6" name="Picture 25">
            <a:extLst>
              <a:ext uri="{FF2B5EF4-FFF2-40B4-BE49-F238E27FC236}">
                <a16:creationId xmlns:a16="http://schemas.microsoft.com/office/drawing/2014/main" id="{AE9D9BA8-CBC0-4C43-9C3E-54D0A1CAAC23}"/>
              </a:ext>
            </a:extLst>
          </p:cNvPr>
          <p:cNvPicPr>
            <a:picLocks noChangeAspect="1"/>
          </p:cNvPicPr>
          <p:nvPr/>
        </p:nvPicPr>
        <p:blipFill>
          <a:blip r:embed="rId4"/>
          <a:stretch>
            <a:fillRect/>
          </a:stretch>
        </p:blipFill>
        <p:spPr>
          <a:xfrm>
            <a:off x="115438" y="133726"/>
            <a:ext cx="8913124" cy="6322100"/>
          </a:xfrm>
          <a:prstGeom prst="rect">
            <a:avLst/>
          </a:prstGeom>
        </p:spPr>
      </p:pic>
      <p:sp>
        <p:nvSpPr>
          <p:cNvPr id="27" name="Rectangle 26">
            <a:extLst>
              <a:ext uri="{FF2B5EF4-FFF2-40B4-BE49-F238E27FC236}">
                <a16:creationId xmlns:a16="http://schemas.microsoft.com/office/drawing/2014/main" id="{E1335E3F-AC3C-4552-9BE3-5F01EB4F21B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Mike is ordering numbers from smallest to greatest.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he correct? Explain how you know.</a:t>
            </a:r>
            <a:endParaRPr lang="en-GB" sz="2000" b="1" dirty="0">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46" name="Speech Bubble: Rectangle with Corners Rounded 45">
            <a:extLst>
              <a:ext uri="{FF2B5EF4-FFF2-40B4-BE49-F238E27FC236}">
                <a16:creationId xmlns:a16="http://schemas.microsoft.com/office/drawing/2014/main" id="{25D87CCA-A054-4EB4-86C4-7005D28036E2}"/>
              </a:ext>
            </a:extLst>
          </p:cNvPr>
          <p:cNvSpPr/>
          <p:nvPr/>
        </p:nvSpPr>
        <p:spPr>
          <a:xfrm>
            <a:off x="3510554" y="3115558"/>
            <a:ext cx="3893227" cy="1123335"/>
          </a:xfrm>
          <a:prstGeom prst="wedgeRoundRectCallout">
            <a:avLst>
              <a:gd name="adj1" fmla="val -63588"/>
              <a:gd name="adj2" fmla="val 4065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53 could be the missing number.</a:t>
            </a:r>
          </a:p>
        </p:txBody>
      </p:sp>
    </p:spTree>
    <p:extLst>
      <p:ext uri="{BB962C8B-B14F-4D97-AF65-F5344CB8AC3E}">
        <p14:creationId xmlns:p14="http://schemas.microsoft.com/office/powerpoint/2010/main" val="299713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1 – Place Value – Ordering Numbers and Objects</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a:defRPr/>
            </a:pPr>
            <a:r>
              <a:rPr lang="en-GB" sz="1200" b="1" dirty="0">
                <a:solidFill>
                  <a:schemeClr val="tx1"/>
                </a:solidFill>
                <a:latin typeface="Century Gothic" panose="020B0502020202020204" pitchFamily="34" charset="0"/>
              </a:rPr>
              <a:t>Mathematics Year 2: (2N2a)</a:t>
            </a:r>
            <a:r>
              <a:rPr lang="en-GB" sz="1200" b="1" dirty="0">
                <a:latin typeface="Century Gothic" panose="020B0502020202020204" pitchFamily="34" charset="0"/>
              </a:rPr>
              <a:t> </a:t>
            </a:r>
            <a:r>
              <a:rPr lang="en-GB" sz="1200" b="1" dirty="0">
                <a:latin typeface="Century Gothic" panose="020B0502020202020204" pitchFamily="34" charset="0"/>
                <a:hlinkClick r:id="rId4"/>
              </a:rPr>
              <a:t>Read and write numbers to at least 100 in numerals and in words</a:t>
            </a:r>
            <a:r>
              <a:rPr lang="en-GB" sz="1200" b="1" dirty="0">
                <a:latin typeface="Century Gothic" panose="020B0502020202020204" pitchFamily="34" charset="0"/>
              </a:rPr>
              <a:t/>
            </a:r>
            <a:br>
              <a:rPr lang="en-GB" sz="1200" b="1" dirty="0">
                <a:latin typeface="Century Gothic" panose="020B0502020202020204" pitchFamily="34" charset="0"/>
              </a:rPr>
            </a:br>
            <a:r>
              <a:rPr lang="en-GB" sz="1200" b="1" dirty="0">
                <a:solidFill>
                  <a:schemeClr val="tx1"/>
                </a:solidFill>
                <a:latin typeface="Century Gothic" panose="020B0502020202020204" pitchFamily="34" charset="0"/>
              </a:rPr>
              <a:t>Mathematics Year 2: (2N4)</a:t>
            </a:r>
            <a:r>
              <a:rPr lang="en-GB" sz="1200" b="1" dirty="0">
                <a:latin typeface="Century Gothic" panose="020B0502020202020204" pitchFamily="34" charset="0"/>
              </a:rPr>
              <a:t> </a:t>
            </a:r>
            <a:r>
              <a:rPr lang="en-GB" sz="1200" b="1" dirty="0">
                <a:latin typeface="Century Gothic" panose="020B0502020202020204" pitchFamily="34" charset="0"/>
                <a:hlinkClick r:id="rId5"/>
              </a:rPr>
              <a:t>Identify, represent and estimate numbers using different representations, including the number line</a:t>
            </a:r>
            <a:r>
              <a:rPr lang="en-GB" sz="1200" b="1" dirty="0">
                <a:latin typeface="Century Gothic" panose="020B0502020202020204" pitchFamily="34" charset="0"/>
              </a:rPr>
              <a:t/>
            </a:r>
            <a:br>
              <a:rPr lang="en-GB" sz="1200" b="1" dirty="0">
                <a:latin typeface="Century Gothic" panose="020B0502020202020204" pitchFamily="34" charset="0"/>
              </a:rPr>
            </a:br>
            <a:r>
              <a:rPr lang="en-GB" sz="1200" b="1" dirty="0">
                <a:solidFill>
                  <a:schemeClr val="tx1"/>
                </a:solidFill>
                <a:latin typeface="Century Gothic" panose="020B0502020202020204" pitchFamily="34" charset="0"/>
              </a:rPr>
              <a:t>Mathematics Year 2: (2N2b) </a:t>
            </a:r>
            <a:r>
              <a:rPr lang="en-GB" sz="1200" b="1" dirty="0">
                <a:latin typeface="Century Gothic" panose="020B0502020202020204" pitchFamily="34" charset="0"/>
                <a:hlinkClick r:id="rId6"/>
              </a:rPr>
              <a:t>Compare and order numbers from 0 up to 100; use &lt;, &gt; and = signs</a:t>
            </a:r>
            <a:endParaRPr lang="en-GB" sz="1200" b="1" dirty="0">
              <a:latin typeface="Century Gothic" panose="020B0502020202020204" pitchFamily="34" charset="0"/>
            </a:endParaRPr>
          </a:p>
          <a:p>
            <a:pPr>
              <a:defRPr/>
            </a:pP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7"/>
              </a:rPr>
              <a:t>Year 2 Place Value</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8"/>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954885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0" name="Picture 29">
            <a:extLst>
              <a:ext uri="{FF2B5EF4-FFF2-40B4-BE49-F238E27FC236}">
                <a16:creationId xmlns:a16="http://schemas.microsoft.com/office/drawing/2014/main" id="{68C47A59-E737-4538-8ED9-46CE9685112A}"/>
              </a:ext>
            </a:extLst>
          </p:cNvPr>
          <p:cNvPicPr>
            <a:picLocks noChangeAspect="1"/>
          </p:cNvPicPr>
          <p:nvPr/>
        </p:nvPicPr>
        <p:blipFill>
          <a:blip r:embed="rId4"/>
          <a:stretch>
            <a:fillRect/>
          </a:stretch>
        </p:blipFill>
        <p:spPr>
          <a:xfrm>
            <a:off x="115438" y="133726"/>
            <a:ext cx="8913124" cy="6322100"/>
          </a:xfrm>
          <a:prstGeom prst="rect">
            <a:avLst/>
          </a:prstGeom>
        </p:spPr>
      </p:pic>
      <p:sp>
        <p:nvSpPr>
          <p:cNvPr id="31" name="Rectangle 30">
            <a:extLst>
              <a:ext uri="{FF2B5EF4-FFF2-40B4-BE49-F238E27FC236}">
                <a16:creationId xmlns:a16="http://schemas.microsoft.com/office/drawing/2014/main" id="{C4E0B1D7-29BF-4FBD-9E86-7CA3BA2D4F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Mike is ordering numbers from smallest to greatest.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he correct? Explain how you know.</a:t>
            </a:r>
          </a:p>
          <a:p>
            <a:pPr algn="ctr"/>
            <a:r>
              <a:rPr lang="en-GB" sz="2000" b="1" dirty="0">
                <a:solidFill>
                  <a:schemeClr val="tx1"/>
                </a:solidFill>
                <a:latin typeface="Century Gothic" panose="020B0502020202020204" pitchFamily="34" charset="0"/>
              </a:rPr>
              <a:t>He is correct because…</a:t>
            </a:r>
            <a:endParaRPr lang="en-GB" sz="2000" b="1" dirty="0">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32" name="Speech Bubble: Rectangle with Corners Rounded 31">
            <a:extLst>
              <a:ext uri="{FF2B5EF4-FFF2-40B4-BE49-F238E27FC236}">
                <a16:creationId xmlns:a16="http://schemas.microsoft.com/office/drawing/2014/main" id="{115DE318-A4AF-4023-B70F-0766FB2139E4}"/>
              </a:ext>
            </a:extLst>
          </p:cNvPr>
          <p:cNvSpPr/>
          <p:nvPr/>
        </p:nvSpPr>
        <p:spPr>
          <a:xfrm>
            <a:off x="3510554" y="3115558"/>
            <a:ext cx="3893227" cy="1123335"/>
          </a:xfrm>
          <a:prstGeom prst="wedgeRoundRectCallout">
            <a:avLst>
              <a:gd name="adj1" fmla="val -63588"/>
              <a:gd name="adj2" fmla="val 4065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53</a:t>
            </a:r>
            <a:r>
              <a:rPr lang="en-GB" sz="2000" b="1" dirty="0">
                <a:solidFill>
                  <a:schemeClr val="tx1"/>
                </a:solidFill>
                <a:latin typeface="Century Gothic" panose="020B0502020202020204" pitchFamily="34" charset="0"/>
              </a:rPr>
              <a:t> could be the missing number.</a:t>
            </a:r>
          </a:p>
        </p:txBody>
      </p:sp>
    </p:spTree>
    <p:extLst>
      <p:ext uri="{BB962C8B-B14F-4D97-AF65-F5344CB8AC3E}">
        <p14:creationId xmlns:p14="http://schemas.microsoft.com/office/powerpoint/2010/main" val="3415230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0" name="Picture 29">
            <a:extLst>
              <a:ext uri="{FF2B5EF4-FFF2-40B4-BE49-F238E27FC236}">
                <a16:creationId xmlns:a16="http://schemas.microsoft.com/office/drawing/2014/main" id="{68C47A59-E737-4538-8ED9-46CE9685112A}"/>
              </a:ext>
            </a:extLst>
          </p:cNvPr>
          <p:cNvPicPr>
            <a:picLocks noChangeAspect="1"/>
          </p:cNvPicPr>
          <p:nvPr/>
        </p:nvPicPr>
        <p:blipFill>
          <a:blip r:embed="rId4"/>
          <a:stretch>
            <a:fillRect/>
          </a:stretch>
        </p:blipFill>
        <p:spPr>
          <a:xfrm>
            <a:off x="115438" y="133726"/>
            <a:ext cx="8913124" cy="6322100"/>
          </a:xfrm>
          <a:prstGeom prst="rect">
            <a:avLst/>
          </a:prstGeom>
        </p:spPr>
      </p:pic>
      <p:sp>
        <p:nvSpPr>
          <p:cNvPr id="31" name="Rectangle 30">
            <a:extLst>
              <a:ext uri="{FF2B5EF4-FFF2-40B4-BE49-F238E27FC236}">
                <a16:creationId xmlns:a16="http://schemas.microsoft.com/office/drawing/2014/main" id="{C4E0B1D7-29BF-4FBD-9E86-7CA3BA2D4F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Mike is ordering numbers from smallest to greatest.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Is he correct? Explain how you know.</a:t>
            </a:r>
          </a:p>
          <a:p>
            <a:pPr lvl="0" algn="ctr"/>
            <a:r>
              <a:rPr lang="en-GB" sz="2000" b="1" dirty="0">
                <a:solidFill>
                  <a:srgbClr val="FF0000"/>
                </a:solidFill>
                <a:latin typeface="Century Gothic" panose="020B0502020202020204" pitchFamily="34" charset="0"/>
              </a:rPr>
              <a:t>He is correct because 53 is greater than 51.</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32" name="Speech Bubble: Rectangle with Corners Rounded 31">
            <a:extLst>
              <a:ext uri="{FF2B5EF4-FFF2-40B4-BE49-F238E27FC236}">
                <a16:creationId xmlns:a16="http://schemas.microsoft.com/office/drawing/2014/main" id="{115DE318-A4AF-4023-B70F-0766FB2139E4}"/>
              </a:ext>
            </a:extLst>
          </p:cNvPr>
          <p:cNvSpPr/>
          <p:nvPr/>
        </p:nvSpPr>
        <p:spPr>
          <a:xfrm>
            <a:off x="3510554" y="3115558"/>
            <a:ext cx="3893227" cy="1123335"/>
          </a:xfrm>
          <a:prstGeom prst="wedgeRoundRectCallout">
            <a:avLst>
              <a:gd name="adj1" fmla="val -63588"/>
              <a:gd name="adj2" fmla="val 40653"/>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Century Gothic" panose="020B0502020202020204" pitchFamily="34" charset="0"/>
              </a:rPr>
              <a:t>53</a:t>
            </a:r>
            <a:r>
              <a:rPr lang="en-GB" sz="2000" b="1" dirty="0">
                <a:solidFill>
                  <a:schemeClr val="tx1"/>
                </a:solidFill>
                <a:latin typeface="Century Gothic" panose="020B0502020202020204" pitchFamily="34" charset="0"/>
              </a:rPr>
              <a:t> could be the missing number.</a:t>
            </a:r>
          </a:p>
        </p:txBody>
      </p:sp>
    </p:spTree>
    <p:extLst>
      <p:ext uri="{BB962C8B-B14F-4D97-AF65-F5344CB8AC3E}">
        <p14:creationId xmlns:p14="http://schemas.microsoft.com/office/powerpoint/2010/main" val="70511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Autumn Block 1 – Place Value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8: Ordering Numbers and Objects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cards to the correct number sentence.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3 tens and 6 ones &lt; _______</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82 &gt; _______</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20 + 45 = _______</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6" name="Group 5">
            <a:extLst>
              <a:ext uri="{FF2B5EF4-FFF2-40B4-BE49-F238E27FC236}">
                <a16:creationId xmlns:a16="http://schemas.microsoft.com/office/drawing/2014/main" id="{C5ADA115-6493-4E5A-ACD9-1ECA5BB6A0D4}"/>
              </a:ext>
            </a:extLst>
          </p:cNvPr>
          <p:cNvGrpSpPr/>
          <p:nvPr/>
        </p:nvGrpSpPr>
        <p:grpSpPr>
          <a:xfrm>
            <a:off x="1765005" y="1504505"/>
            <a:ext cx="5613990" cy="1345020"/>
            <a:chOff x="999460" y="898450"/>
            <a:chExt cx="4455043" cy="1132368"/>
          </a:xfrm>
        </p:grpSpPr>
        <p:sp>
          <p:nvSpPr>
            <p:cNvPr id="9" name="Rectangle: Rounded Corners 8">
              <a:extLst>
                <a:ext uri="{FF2B5EF4-FFF2-40B4-BE49-F238E27FC236}">
                  <a16:creationId xmlns:a16="http://schemas.microsoft.com/office/drawing/2014/main" id="{964C2342-F23D-4DFF-9A5F-54F7F950129D}"/>
                </a:ext>
              </a:extLst>
            </p:cNvPr>
            <p:cNvSpPr/>
            <p:nvPr/>
          </p:nvSpPr>
          <p:spPr>
            <a:xfrm>
              <a:off x="999460" y="898450"/>
              <a:ext cx="1249326" cy="113236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65</a:t>
              </a:r>
            </a:p>
          </p:txBody>
        </p:sp>
        <p:sp>
          <p:nvSpPr>
            <p:cNvPr id="10" name="Rectangle: Rounded Corners 9">
              <a:extLst>
                <a:ext uri="{FF2B5EF4-FFF2-40B4-BE49-F238E27FC236}">
                  <a16:creationId xmlns:a16="http://schemas.microsoft.com/office/drawing/2014/main" id="{7129639F-35DC-43DE-B0A3-5C80E81F0FA7}"/>
                </a:ext>
              </a:extLst>
            </p:cNvPr>
            <p:cNvSpPr/>
            <p:nvPr/>
          </p:nvSpPr>
          <p:spPr>
            <a:xfrm>
              <a:off x="2602319" y="898450"/>
              <a:ext cx="1249326" cy="113236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800" b="1" dirty="0">
                  <a:solidFill>
                    <a:schemeClr val="tx1"/>
                  </a:solidFill>
                  <a:latin typeface="Century Gothic" panose="020B0502020202020204" pitchFamily="34" charset="0"/>
                </a:rPr>
                <a:t>2 tens</a:t>
              </a:r>
            </a:p>
          </p:txBody>
        </p:sp>
        <p:sp>
          <p:nvSpPr>
            <p:cNvPr id="11" name="Rectangle: Rounded Corners 10">
              <a:extLst>
                <a:ext uri="{FF2B5EF4-FFF2-40B4-BE49-F238E27FC236}">
                  <a16:creationId xmlns:a16="http://schemas.microsoft.com/office/drawing/2014/main" id="{E4B08144-EC3B-4037-AE55-6158092B160E}"/>
                </a:ext>
              </a:extLst>
            </p:cNvPr>
            <p:cNvSpPr/>
            <p:nvPr/>
          </p:nvSpPr>
          <p:spPr>
            <a:xfrm>
              <a:off x="4205177" y="898450"/>
              <a:ext cx="1249326" cy="113236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800" b="1" dirty="0">
                  <a:solidFill>
                    <a:schemeClr val="tx1"/>
                  </a:solidFill>
                  <a:latin typeface="Century Gothic" panose="020B0502020202020204" pitchFamily="34" charset="0"/>
                </a:rPr>
                <a:t>40 + 3</a:t>
              </a:r>
            </a:p>
          </p:txBody>
        </p:sp>
      </p:grpSp>
    </p:spTree>
    <p:extLst>
      <p:ext uri="{BB962C8B-B14F-4D97-AF65-F5344CB8AC3E}">
        <p14:creationId xmlns:p14="http://schemas.microsoft.com/office/powerpoint/2010/main" val="318527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cards to the correct number sentence.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bg1">
                    <a:lumMod val="65000"/>
                  </a:schemeClr>
                </a:solidFill>
                <a:latin typeface="Century Gothic" panose="020B0502020202020204" pitchFamily="34" charset="0"/>
              </a:rPr>
              <a:t>3 tens and 6 ones &lt; </a:t>
            </a:r>
            <a:r>
              <a:rPr lang="en-GB" sz="2000" b="1" dirty="0">
                <a:solidFill>
                  <a:schemeClr val="tx1"/>
                </a:solidFill>
                <a:latin typeface="Century Gothic" panose="020B0502020202020204" pitchFamily="34" charset="0"/>
              </a:rPr>
              <a:t>_______</a:t>
            </a:r>
          </a:p>
          <a:p>
            <a:pPr algn="ctr"/>
            <a:endParaRPr lang="en-GB" sz="2000" b="1" dirty="0">
              <a:solidFill>
                <a:schemeClr val="tx1"/>
              </a:solidFill>
              <a:latin typeface="Century Gothic" panose="020B0502020202020204" pitchFamily="34" charset="0"/>
            </a:endParaRPr>
          </a:p>
          <a:p>
            <a:pPr algn="ctr"/>
            <a:r>
              <a:rPr lang="en-GB" sz="2000" b="1" dirty="0">
                <a:solidFill>
                  <a:schemeClr val="bg1">
                    <a:lumMod val="65000"/>
                  </a:schemeClr>
                </a:solidFill>
                <a:latin typeface="Century Gothic" panose="020B0502020202020204" pitchFamily="34" charset="0"/>
              </a:rPr>
              <a:t>82 &gt; </a:t>
            </a:r>
            <a:r>
              <a:rPr lang="en-GB" sz="2000" b="1" dirty="0">
                <a:solidFill>
                  <a:schemeClr val="tx1"/>
                </a:solidFill>
                <a:latin typeface="Century Gothic" panose="020B0502020202020204" pitchFamily="34" charset="0"/>
              </a:rPr>
              <a:t>_______</a:t>
            </a:r>
          </a:p>
          <a:p>
            <a:pPr algn="ctr"/>
            <a:endParaRPr lang="en-GB" sz="2000" b="1" dirty="0">
              <a:solidFill>
                <a:schemeClr val="tx1"/>
              </a:solidFill>
              <a:latin typeface="Century Gothic" panose="020B0502020202020204" pitchFamily="34" charset="0"/>
            </a:endParaRPr>
          </a:p>
          <a:p>
            <a:pPr algn="ctr"/>
            <a:r>
              <a:rPr lang="en-GB" sz="2000" b="1" dirty="0">
                <a:solidFill>
                  <a:schemeClr val="bg1">
                    <a:lumMod val="65000"/>
                  </a:schemeClr>
                </a:solidFill>
                <a:latin typeface="Century Gothic" panose="020B0502020202020204" pitchFamily="34" charset="0"/>
              </a:rPr>
              <a:t>20 + 45 = </a:t>
            </a:r>
            <a:r>
              <a:rPr lang="en-GB" sz="2000" b="1" dirty="0">
                <a:solidFill>
                  <a:schemeClr val="tx1"/>
                </a:solidFill>
                <a:latin typeface="Century Gothic" panose="020B0502020202020204" pitchFamily="34" charset="0"/>
              </a:rPr>
              <a:t>_______</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6" name="Group 5">
            <a:extLst>
              <a:ext uri="{FF2B5EF4-FFF2-40B4-BE49-F238E27FC236}">
                <a16:creationId xmlns:a16="http://schemas.microsoft.com/office/drawing/2014/main" id="{C5ADA115-6493-4E5A-ACD9-1ECA5BB6A0D4}"/>
              </a:ext>
            </a:extLst>
          </p:cNvPr>
          <p:cNvGrpSpPr/>
          <p:nvPr/>
        </p:nvGrpSpPr>
        <p:grpSpPr>
          <a:xfrm>
            <a:off x="1765005" y="1504505"/>
            <a:ext cx="5613990" cy="1345020"/>
            <a:chOff x="999460" y="898450"/>
            <a:chExt cx="4455043" cy="1132368"/>
          </a:xfrm>
        </p:grpSpPr>
        <p:sp>
          <p:nvSpPr>
            <p:cNvPr id="9" name="Rectangle: Rounded Corners 8">
              <a:extLst>
                <a:ext uri="{FF2B5EF4-FFF2-40B4-BE49-F238E27FC236}">
                  <a16:creationId xmlns:a16="http://schemas.microsoft.com/office/drawing/2014/main" id="{964C2342-F23D-4DFF-9A5F-54F7F950129D}"/>
                </a:ext>
              </a:extLst>
            </p:cNvPr>
            <p:cNvSpPr/>
            <p:nvPr/>
          </p:nvSpPr>
          <p:spPr>
            <a:xfrm>
              <a:off x="999460" y="898450"/>
              <a:ext cx="1249326" cy="1132368"/>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65000"/>
                    </a:schemeClr>
                  </a:solidFill>
                  <a:latin typeface="Century Gothic" panose="020B0502020202020204" pitchFamily="34" charset="0"/>
                </a:rPr>
                <a:t>65</a:t>
              </a:r>
            </a:p>
          </p:txBody>
        </p:sp>
        <p:sp>
          <p:nvSpPr>
            <p:cNvPr id="10" name="Rectangle: Rounded Corners 9">
              <a:extLst>
                <a:ext uri="{FF2B5EF4-FFF2-40B4-BE49-F238E27FC236}">
                  <a16:creationId xmlns:a16="http://schemas.microsoft.com/office/drawing/2014/main" id="{7129639F-35DC-43DE-B0A3-5C80E81F0FA7}"/>
                </a:ext>
              </a:extLst>
            </p:cNvPr>
            <p:cNvSpPr/>
            <p:nvPr/>
          </p:nvSpPr>
          <p:spPr>
            <a:xfrm>
              <a:off x="2602319" y="898450"/>
              <a:ext cx="1249326" cy="1132368"/>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800" b="1" dirty="0">
                  <a:solidFill>
                    <a:schemeClr val="bg1">
                      <a:lumMod val="65000"/>
                    </a:schemeClr>
                  </a:solidFill>
                  <a:latin typeface="Century Gothic" panose="020B0502020202020204" pitchFamily="34" charset="0"/>
                </a:rPr>
                <a:t>2 tens</a:t>
              </a:r>
            </a:p>
          </p:txBody>
        </p:sp>
        <p:sp>
          <p:nvSpPr>
            <p:cNvPr id="11" name="Rectangle: Rounded Corners 10">
              <a:extLst>
                <a:ext uri="{FF2B5EF4-FFF2-40B4-BE49-F238E27FC236}">
                  <a16:creationId xmlns:a16="http://schemas.microsoft.com/office/drawing/2014/main" id="{E4B08144-EC3B-4037-AE55-6158092B160E}"/>
                </a:ext>
              </a:extLst>
            </p:cNvPr>
            <p:cNvSpPr/>
            <p:nvPr/>
          </p:nvSpPr>
          <p:spPr>
            <a:xfrm>
              <a:off x="4205177" y="898450"/>
              <a:ext cx="1249326" cy="1132368"/>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2800" b="1" dirty="0">
                  <a:solidFill>
                    <a:schemeClr val="bg1">
                      <a:lumMod val="65000"/>
                    </a:schemeClr>
                  </a:solidFill>
                  <a:latin typeface="Century Gothic" panose="020B0502020202020204" pitchFamily="34" charset="0"/>
                </a:rPr>
                <a:t>40 + 3</a:t>
              </a:r>
            </a:p>
          </p:txBody>
        </p:sp>
      </p:grpSp>
      <p:sp>
        <p:nvSpPr>
          <p:cNvPr id="2" name="TextBox 1">
            <a:extLst>
              <a:ext uri="{FF2B5EF4-FFF2-40B4-BE49-F238E27FC236}">
                <a16:creationId xmlns:a16="http://schemas.microsoft.com/office/drawing/2014/main" id="{D59DB232-4FA1-4B02-B0C4-0BCF7812D374}"/>
              </a:ext>
            </a:extLst>
          </p:cNvPr>
          <p:cNvSpPr txBox="1"/>
          <p:nvPr/>
        </p:nvSpPr>
        <p:spPr>
          <a:xfrm>
            <a:off x="5304994" y="3570724"/>
            <a:ext cx="914400"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40 + 3</a:t>
            </a:r>
          </a:p>
        </p:txBody>
      </p:sp>
      <p:sp>
        <p:nvSpPr>
          <p:cNvPr id="12" name="TextBox 11">
            <a:extLst>
              <a:ext uri="{FF2B5EF4-FFF2-40B4-BE49-F238E27FC236}">
                <a16:creationId xmlns:a16="http://schemas.microsoft.com/office/drawing/2014/main" id="{F1E6B83D-A3E5-4F93-B909-FE36090798FC}"/>
              </a:ext>
            </a:extLst>
          </p:cNvPr>
          <p:cNvSpPr txBox="1"/>
          <p:nvPr/>
        </p:nvSpPr>
        <p:spPr>
          <a:xfrm>
            <a:off x="4403120" y="4172347"/>
            <a:ext cx="914400"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2 tens</a:t>
            </a:r>
          </a:p>
        </p:txBody>
      </p:sp>
      <p:sp>
        <p:nvSpPr>
          <p:cNvPr id="13" name="TextBox 12">
            <a:extLst>
              <a:ext uri="{FF2B5EF4-FFF2-40B4-BE49-F238E27FC236}">
                <a16:creationId xmlns:a16="http://schemas.microsoft.com/office/drawing/2014/main" id="{F84A6837-6CFC-4BD0-8E9D-EBE337FF6873}"/>
              </a:ext>
            </a:extLst>
          </p:cNvPr>
          <p:cNvSpPr txBox="1"/>
          <p:nvPr/>
        </p:nvSpPr>
        <p:spPr>
          <a:xfrm>
            <a:off x="4856144" y="4778565"/>
            <a:ext cx="914400"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65</a:t>
            </a:r>
          </a:p>
        </p:txBody>
      </p:sp>
    </p:spTree>
    <p:extLst>
      <p:ext uri="{BB962C8B-B14F-4D97-AF65-F5344CB8AC3E}">
        <p14:creationId xmlns:p14="http://schemas.microsoft.com/office/powerpoint/2010/main" val="406967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 representations from greatest to smallest.</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13713CE3-C9F1-4B3C-A292-C2B6D9297576}"/>
              </a:ext>
            </a:extLst>
          </p:cNvPr>
          <p:cNvGraphicFramePr>
            <a:graphicFrameLocks noGrp="1"/>
          </p:cNvGraphicFramePr>
          <p:nvPr>
            <p:extLst>
              <p:ext uri="{D42A27DB-BD31-4B8C-83A1-F6EECF244321}">
                <p14:modId xmlns:p14="http://schemas.microsoft.com/office/powerpoint/2010/main" val="3303998573"/>
              </p:ext>
            </p:extLst>
          </p:nvPr>
        </p:nvGraphicFramePr>
        <p:xfrm>
          <a:off x="5245786" y="1634006"/>
          <a:ext cx="2197004" cy="2560320"/>
        </p:xfrm>
        <a:graphic>
          <a:graphicData uri="http://schemas.openxmlformats.org/drawingml/2006/table">
            <a:tbl>
              <a:tblPr firstRow="1" bandRow="1">
                <a:tableStyleId>{5940675A-B579-460E-94D1-54222C63F5DA}</a:tableStyleId>
              </a:tblPr>
              <a:tblGrid>
                <a:gridCol w="549251">
                  <a:extLst>
                    <a:ext uri="{9D8B030D-6E8A-4147-A177-3AD203B41FA5}">
                      <a16:colId xmlns:a16="http://schemas.microsoft.com/office/drawing/2014/main" val="2630510388"/>
                    </a:ext>
                  </a:extLst>
                </a:gridCol>
                <a:gridCol w="549251">
                  <a:extLst>
                    <a:ext uri="{9D8B030D-6E8A-4147-A177-3AD203B41FA5}">
                      <a16:colId xmlns:a16="http://schemas.microsoft.com/office/drawing/2014/main" val="4217603860"/>
                    </a:ext>
                  </a:extLst>
                </a:gridCol>
                <a:gridCol w="549251">
                  <a:extLst>
                    <a:ext uri="{9D8B030D-6E8A-4147-A177-3AD203B41FA5}">
                      <a16:colId xmlns:a16="http://schemas.microsoft.com/office/drawing/2014/main" val="2691092541"/>
                    </a:ext>
                  </a:extLst>
                </a:gridCol>
                <a:gridCol w="549251">
                  <a:extLst>
                    <a:ext uri="{9D8B030D-6E8A-4147-A177-3AD203B41FA5}">
                      <a16:colId xmlns:a16="http://schemas.microsoft.com/office/drawing/2014/main" val="1003243320"/>
                    </a:ext>
                  </a:extLst>
                </a:gridCol>
              </a:tblGrid>
              <a:tr h="364272">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5810434"/>
                  </a:ext>
                </a:extLst>
              </a:tr>
              <a:tr h="364272">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943593"/>
                  </a:ext>
                </a:extLst>
              </a:tr>
              <a:tr h="364272">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5785374"/>
                  </a:ext>
                </a:extLst>
              </a:tr>
              <a:tr h="364272">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6084107"/>
                  </a:ext>
                </a:extLst>
              </a:tr>
              <a:tr h="364272">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453857"/>
                  </a:ext>
                </a:extLst>
              </a:tr>
              <a:tr h="364272">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1625208"/>
                  </a:ext>
                </a:extLst>
              </a:tr>
              <a:tr h="364272">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rgbClr val="00B050"/>
                          </a:solidFill>
                          <a:latin typeface="Century Gothic" panose="020B0502020202020204" pitchFamily="34" charset="0"/>
                          <a:sym typeface="Wingdings" panose="05000000000000000000" pitchFamily="2" charset="2"/>
                        </a:rPr>
                        <a:t></a:t>
                      </a:r>
                      <a:endParaRPr lang="en-GB" sz="2400" b="1" dirty="0">
                        <a:solidFill>
                          <a:srgbClr val="00B050"/>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047583"/>
                  </a:ext>
                </a:extLst>
              </a:tr>
            </a:tbl>
          </a:graphicData>
        </a:graphic>
      </p:graphicFrame>
      <p:graphicFrame>
        <p:nvGraphicFramePr>
          <p:cNvPr id="9" name="Table 8">
            <a:extLst>
              <a:ext uri="{FF2B5EF4-FFF2-40B4-BE49-F238E27FC236}">
                <a16:creationId xmlns:a16="http://schemas.microsoft.com/office/drawing/2014/main" id="{8E9B0FAC-F173-49EF-91C1-78A5780E2451}"/>
              </a:ext>
            </a:extLst>
          </p:cNvPr>
          <p:cNvGraphicFramePr>
            <a:graphicFrameLocks noGrp="1"/>
          </p:cNvGraphicFramePr>
          <p:nvPr>
            <p:extLst>
              <p:ext uri="{D42A27DB-BD31-4B8C-83A1-F6EECF244321}">
                <p14:modId xmlns:p14="http://schemas.microsoft.com/office/powerpoint/2010/main" val="2826942857"/>
              </p:ext>
            </p:extLst>
          </p:nvPr>
        </p:nvGraphicFramePr>
        <p:xfrm>
          <a:off x="1551684" y="1372296"/>
          <a:ext cx="4306856" cy="529264"/>
        </p:xfrm>
        <a:graphic>
          <a:graphicData uri="http://schemas.openxmlformats.org/drawingml/2006/table">
            <a:tbl>
              <a:tblPr firstRow="1" bandRow="1">
                <a:tableStyleId>{5940675A-B579-460E-94D1-54222C63F5DA}</a:tableStyleId>
              </a:tblPr>
              <a:tblGrid>
                <a:gridCol w="3105376">
                  <a:extLst>
                    <a:ext uri="{9D8B030D-6E8A-4147-A177-3AD203B41FA5}">
                      <a16:colId xmlns:a16="http://schemas.microsoft.com/office/drawing/2014/main" val="2268184476"/>
                    </a:ext>
                  </a:extLst>
                </a:gridCol>
                <a:gridCol w="1201480">
                  <a:extLst>
                    <a:ext uri="{9D8B030D-6E8A-4147-A177-3AD203B41FA5}">
                      <a16:colId xmlns:a16="http://schemas.microsoft.com/office/drawing/2014/main" val="3743953112"/>
                    </a:ext>
                  </a:extLst>
                </a:gridCol>
              </a:tblGrid>
              <a:tr h="529264">
                <a:tc>
                  <a:txBody>
                    <a:bodyPr/>
                    <a:lstStyle/>
                    <a:p>
                      <a:r>
                        <a:rPr lang="en-GB" sz="2000" b="1" dirty="0">
                          <a:solidFill>
                            <a:schemeClr val="tx1"/>
                          </a:solidFill>
                          <a:latin typeface="Century Gothic" panose="020B0502020202020204" pitchFamily="34" charset="0"/>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solidFill>
                            <a:schemeClr val="tx1"/>
                          </a:solidFill>
                          <a:latin typeface="Century Gothic" panose="020B0502020202020204" pitchFamily="34" charset="0"/>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5645964"/>
                  </a:ext>
                </a:extLst>
              </a:tr>
            </a:tbl>
          </a:graphicData>
        </a:graphic>
      </p:graphicFrame>
      <p:graphicFrame>
        <p:nvGraphicFramePr>
          <p:cNvPr id="11" name="Table 10">
            <a:extLst>
              <a:ext uri="{FF2B5EF4-FFF2-40B4-BE49-F238E27FC236}">
                <a16:creationId xmlns:a16="http://schemas.microsoft.com/office/drawing/2014/main" id="{16BD7B00-563A-437A-9D96-D1BC63E9F34C}"/>
              </a:ext>
            </a:extLst>
          </p:cNvPr>
          <p:cNvGraphicFramePr>
            <a:graphicFrameLocks noGrp="1"/>
          </p:cNvGraphicFramePr>
          <p:nvPr>
            <p:extLst>
              <p:ext uri="{D42A27DB-BD31-4B8C-83A1-F6EECF244321}">
                <p14:modId xmlns:p14="http://schemas.microsoft.com/office/powerpoint/2010/main" val="3528248690"/>
              </p:ext>
            </p:extLst>
          </p:nvPr>
        </p:nvGraphicFramePr>
        <p:xfrm>
          <a:off x="2432229" y="3737126"/>
          <a:ext cx="1662328" cy="457200"/>
        </p:xfrm>
        <a:graphic>
          <a:graphicData uri="http://schemas.openxmlformats.org/drawingml/2006/table">
            <a:tbl>
              <a:tblPr firstRow="1" bandRow="1">
                <a:tableStyleId>{5940675A-B579-460E-94D1-54222C63F5DA}</a:tableStyleId>
              </a:tblPr>
              <a:tblGrid>
                <a:gridCol w="1662328">
                  <a:extLst>
                    <a:ext uri="{9D8B030D-6E8A-4147-A177-3AD203B41FA5}">
                      <a16:colId xmlns:a16="http://schemas.microsoft.com/office/drawing/2014/main" val="2268184476"/>
                    </a:ext>
                  </a:extLst>
                </a:gridCol>
              </a:tblGrid>
              <a:tr h="310315">
                <a:tc>
                  <a:txBody>
                    <a:bodyPr/>
                    <a:lstStyle/>
                    <a:p>
                      <a:r>
                        <a:rPr lang="en-GB" sz="2400" b="1" dirty="0">
                          <a:solidFill>
                            <a:schemeClr val="tx1"/>
                          </a:solidFill>
                          <a:latin typeface="Century Gothic" panose="020B0502020202020204" pitchFamily="34" charset="0"/>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5645964"/>
                  </a:ext>
                </a:extLst>
              </a:tr>
            </a:tbl>
          </a:graphicData>
        </a:graphic>
      </p:graphicFrame>
      <p:sp>
        <p:nvSpPr>
          <p:cNvPr id="12" name="Rectangle: Rounded Corners 11">
            <a:extLst>
              <a:ext uri="{FF2B5EF4-FFF2-40B4-BE49-F238E27FC236}">
                <a16:creationId xmlns:a16="http://schemas.microsoft.com/office/drawing/2014/main" id="{AC284B2C-1CA5-409C-9308-DF9B57A66CB5}"/>
              </a:ext>
            </a:extLst>
          </p:cNvPr>
          <p:cNvSpPr/>
          <p:nvPr/>
        </p:nvSpPr>
        <p:spPr>
          <a:xfrm>
            <a:off x="3101247" y="3965726"/>
            <a:ext cx="1547140" cy="1249023"/>
          </a:xfrm>
          <a:prstGeom prst="round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4000" b="1" dirty="0">
                <a:solidFill>
                  <a:schemeClr val="tx1"/>
                </a:solidFill>
                <a:latin typeface="Century Gothic" panose="020B0502020202020204" pitchFamily="34" charset="0"/>
              </a:rPr>
              <a:t>thirty</a:t>
            </a:r>
          </a:p>
        </p:txBody>
      </p:sp>
      <p:sp>
        <p:nvSpPr>
          <p:cNvPr id="13" name="Rectangle: Rounded Corners 12">
            <a:extLst>
              <a:ext uri="{FF2B5EF4-FFF2-40B4-BE49-F238E27FC236}">
                <a16:creationId xmlns:a16="http://schemas.microsoft.com/office/drawing/2014/main" id="{57C698F4-CEA6-4596-8BDA-5779AF650C7D}"/>
              </a:ext>
            </a:extLst>
          </p:cNvPr>
          <p:cNvSpPr/>
          <p:nvPr/>
        </p:nvSpPr>
        <p:spPr>
          <a:xfrm>
            <a:off x="2053940" y="1623155"/>
            <a:ext cx="1547140" cy="1249023"/>
          </a:xfrm>
          <a:prstGeom prst="round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solidFill>
                  <a:schemeClr val="tx1"/>
                </a:solidFill>
                <a:latin typeface="Century Gothic" panose="020B0502020202020204" pitchFamily="34" charset="0"/>
              </a:rPr>
              <a:t>eighty-four</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 representations from greatest to smallest.</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C, B</a:t>
            </a:r>
          </a:p>
          <a:p>
            <a:pPr algn="ctr"/>
            <a:r>
              <a:rPr lang="en-GB" sz="2000" b="1" dirty="0">
                <a:solidFill>
                  <a:srgbClr val="FF0000"/>
                </a:solidFill>
                <a:latin typeface="Century Gothic" panose="020B0502020202020204" pitchFamily="34" charset="0"/>
              </a:rPr>
              <a:t>84, 30, 28</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13713CE3-C9F1-4B3C-A292-C2B6D9297576}"/>
              </a:ext>
            </a:extLst>
          </p:cNvPr>
          <p:cNvGraphicFramePr>
            <a:graphicFrameLocks noGrp="1"/>
          </p:cNvGraphicFramePr>
          <p:nvPr>
            <p:extLst>
              <p:ext uri="{D42A27DB-BD31-4B8C-83A1-F6EECF244321}">
                <p14:modId xmlns:p14="http://schemas.microsoft.com/office/powerpoint/2010/main" val="1797558428"/>
              </p:ext>
            </p:extLst>
          </p:nvPr>
        </p:nvGraphicFramePr>
        <p:xfrm>
          <a:off x="5245786" y="1634006"/>
          <a:ext cx="2197004" cy="2560320"/>
        </p:xfrm>
        <a:graphic>
          <a:graphicData uri="http://schemas.openxmlformats.org/drawingml/2006/table">
            <a:tbl>
              <a:tblPr firstRow="1" bandRow="1">
                <a:tableStyleId>{5940675A-B579-460E-94D1-54222C63F5DA}</a:tableStyleId>
              </a:tblPr>
              <a:tblGrid>
                <a:gridCol w="549251">
                  <a:extLst>
                    <a:ext uri="{9D8B030D-6E8A-4147-A177-3AD203B41FA5}">
                      <a16:colId xmlns:a16="http://schemas.microsoft.com/office/drawing/2014/main" val="2630510388"/>
                    </a:ext>
                  </a:extLst>
                </a:gridCol>
                <a:gridCol w="549251">
                  <a:extLst>
                    <a:ext uri="{9D8B030D-6E8A-4147-A177-3AD203B41FA5}">
                      <a16:colId xmlns:a16="http://schemas.microsoft.com/office/drawing/2014/main" val="4217603860"/>
                    </a:ext>
                  </a:extLst>
                </a:gridCol>
                <a:gridCol w="549251">
                  <a:extLst>
                    <a:ext uri="{9D8B030D-6E8A-4147-A177-3AD203B41FA5}">
                      <a16:colId xmlns:a16="http://schemas.microsoft.com/office/drawing/2014/main" val="2691092541"/>
                    </a:ext>
                  </a:extLst>
                </a:gridCol>
                <a:gridCol w="549251">
                  <a:extLst>
                    <a:ext uri="{9D8B030D-6E8A-4147-A177-3AD203B41FA5}">
                      <a16:colId xmlns:a16="http://schemas.microsoft.com/office/drawing/2014/main" val="1003243320"/>
                    </a:ext>
                  </a:extLst>
                </a:gridCol>
              </a:tblGrid>
              <a:tr h="364272">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5810434"/>
                  </a:ext>
                </a:extLst>
              </a:tr>
              <a:tr h="364272">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943593"/>
                  </a:ext>
                </a:extLst>
              </a:tr>
              <a:tr h="364272">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5785374"/>
                  </a:ext>
                </a:extLst>
              </a:tr>
              <a:tr h="364272">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6084107"/>
                  </a:ext>
                </a:extLst>
              </a:tr>
              <a:tr h="364272">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453857"/>
                  </a:ext>
                </a:extLst>
              </a:tr>
              <a:tr h="364272">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1625208"/>
                  </a:ext>
                </a:extLst>
              </a:tr>
              <a:tr h="364272">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sym typeface="Wingdings" panose="05000000000000000000" pitchFamily="2" charset="2"/>
                        </a:rPr>
                        <a:t></a:t>
                      </a:r>
                      <a:endParaRPr lang="en-GB" sz="2400" b="1" dirty="0">
                        <a:solidFill>
                          <a:schemeClr val="bg1">
                            <a:lumMod val="65000"/>
                          </a:schemeClr>
                        </a:solidFill>
                        <a:latin typeface="Century Gothic" panose="020B0502020202020204" pitchFamily="34" charset="0"/>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5047583"/>
                  </a:ext>
                </a:extLst>
              </a:tr>
            </a:tbl>
          </a:graphicData>
        </a:graphic>
      </p:graphicFrame>
      <p:graphicFrame>
        <p:nvGraphicFramePr>
          <p:cNvPr id="9" name="Table 8">
            <a:extLst>
              <a:ext uri="{FF2B5EF4-FFF2-40B4-BE49-F238E27FC236}">
                <a16:creationId xmlns:a16="http://schemas.microsoft.com/office/drawing/2014/main" id="{8E9B0FAC-F173-49EF-91C1-78A5780E2451}"/>
              </a:ext>
            </a:extLst>
          </p:cNvPr>
          <p:cNvGraphicFramePr>
            <a:graphicFrameLocks noGrp="1"/>
          </p:cNvGraphicFramePr>
          <p:nvPr>
            <p:extLst>
              <p:ext uri="{D42A27DB-BD31-4B8C-83A1-F6EECF244321}">
                <p14:modId xmlns:p14="http://schemas.microsoft.com/office/powerpoint/2010/main" val="1803722721"/>
              </p:ext>
            </p:extLst>
          </p:nvPr>
        </p:nvGraphicFramePr>
        <p:xfrm>
          <a:off x="1551684" y="1372296"/>
          <a:ext cx="4306856" cy="529264"/>
        </p:xfrm>
        <a:graphic>
          <a:graphicData uri="http://schemas.openxmlformats.org/drawingml/2006/table">
            <a:tbl>
              <a:tblPr firstRow="1" bandRow="1">
                <a:tableStyleId>{5940675A-B579-460E-94D1-54222C63F5DA}</a:tableStyleId>
              </a:tblPr>
              <a:tblGrid>
                <a:gridCol w="3105376">
                  <a:extLst>
                    <a:ext uri="{9D8B030D-6E8A-4147-A177-3AD203B41FA5}">
                      <a16:colId xmlns:a16="http://schemas.microsoft.com/office/drawing/2014/main" val="2268184476"/>
                    </a:ext>
                  </a:extLst>
                </a:gridCol>
                <a:gridCol w="1201480">
                  <a:extLst>
                    <a:ext uri="{9D8B030D-6E8A-4147-A177-3AD203B41FA5}">
                      <a16:colId xmlns:a16="http://schemas.microsoft.com/office/drawing/2014/main" val="3743953112"/>
                    </a:ext>
                  </a:extLst>
                </a:gridCol>
              </a:tblGrid>
              <a:tr h="529264">
                <a:tc>
                  <a:txBody>
                    <a:bodyPr/>
                    <a:lstStyle/>
                    <a:p>
                      <a:r>
                        <a:rPr lang="en-GB" sz="2000" b="1" dirty="0">
                          <a:solidFill>
                            <a:schemeClr val="bg1">
                              <a:lumMod val="65000"/>
                            </a:schemeClr>
                          </a:solidFill>
                          <a:latin typeface="Century Gothic" panose="020B0502020202020204" pitchFamily="34" charset="0"/>
                        </a:rPr>
                        <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000" b="1" dirty="0">
                          <a:solidFill>
                            <a:schemeClr val="bg1">
                              <a:lumMod val="65000"/>
                            </a:schemeClr>
                          </a:solidFill>
                          <a:latin typeface="Century Gothic" panose="020B0502020202020204" pitchFamily="34" charset="0"/>
                        </a:rPr>
                        <a:t>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5645964"/>
                  </a:ext>
                </a:extLst>
              </a:tr>
            </a:tbl>
          </a:graphicData>
        </a:graphic>
      </p:graphicFrame>
      <p:graphicFrame>
        <p:nvGraphicFramePr>
          <p:cNvPr id="11" name="Table 10">
            <a:extLst>
              <a:ext uri="{FF2B5EF4-FFF2-40B4-BE49-F238E27FC236}">
                <a16:creationId xmlns:a16="http://schemas.microsoft.com/office/drawing/2014/main" id="{16BD7B00-563A-437A-9D96-D1BC63E9F34C}"/>
              </a:ext>
            </a:extLst>
          </p:cNvPr>
          <p:cNvGraphicFramePr>
            <a:graphicFrameLocks noGrp="1"/>
          </p:cNvGraphicFramePr>
          <p:nvPr>
            <p:extLst>
              <p:ext uri="{D42A27DB-BD31-4B8C-83A1-F6EECF244321}">
                <p14:modId xmlns:p14="http://schemas.microsoft.com/office/powerpoint/2010/main" val="1557742931"/>
              </p:ext>
            </p:extLst>
          </p:nvPr>
        </p:nvGraphicFramePr>
        <p:xfrm>
          <a:off x="2432229" y="3737126"/>
          <a:ext cx="1662328" cy="457200"/>
        </p:xfrm>
        <a:graphic>
          <a:graphicData uri="http://schemas.openxmlformats.org/drawingml/2006/table">
            <a:tbl>
              <a:tblPr firstRow="1" bandRow="1">
                <a:tableStyleId>{5940675A-B579-460E-94D1-54222C63F5DA}</a:tableStyleId>
              </a:tblPr>
              <a:tblGrid>
                <a:gridCol w="1662328">
                  <a:extLst>
                    <a:ext uri="{9D8B030D-6E8A-4147-A177-3AD203B41FA5}">
                      <a16:colId xmlns:a16="http://schemas.microsoft.com/office/drawing/2014/main" val="2268184476"/>
                    </a:ext>
                  </a:extLst>
                </a:gridCol>
              </a:tblGrid>
              <a:tr h="310315">
                <a:tc>
                  <a:txBody>
                    <a:bodyPr/>
                    <a:lstStyle/>
                    <a:p>
                      <a:r>
                        <a:rPr lang="en-GB" sz="2400" b="1" dirty="0">
                          <a:solidFill>
                            <a:schemeClr val="bg1">
                              <a:lumMod val="65000"/>
                            </a:schemeClr>
                          </a:solidFill>
                          <a:latin typeface="Century Gothic" panose="020B0502020202020204" pitchFamily="34" charset="0"/>
                        </a:rPr>
                        <a:t>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05645964"/>
                  </a:ext>
                </a:extLst>
              </a:tr>
            </a:tbl>
          </a:graphicData>
        </a:graphic>
      </p:graphicFrame>
      <p:sp>
        <p:nvSpPr>
          <p:cNvPr id="12" name="Rectangle: Rounded Corners 11">
            <a:extLst>
              <a:ext uri="{FF2B5EF4-FFF2-40B4-BE49-F238E27FC236}">
                <a16:creationId xmlns:a16="http://schemas.microsoft.com/office/drawing/2014/main" id="{AC284B2C-1CA5-409C-9308-DF9B57A66CB5}"/>
              </a:ext>
            </a:extLst>
          </p:cNvPr>
          <p:cNvSpPr/>
          <p:nvPr/>
        </p:nvSpPr>
        <p:spPr>
          <a:xfrm>
            <a:off x="3101247" y="3965726"/>
            <a:ext cx="1547140" cy="1249023"/>
          </a:xfrm>
          <a:prstGeom prst="roundRect">
            <a:avLst/>
          </a:prstGeom>
          <a:solidFill>
            <a:schemeClr val="bg1"/>
          </a:solidFill>
          <a:ln w="1905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4000" b="1" dirty="0">
                <a:solidFill>
                  <a:schemeClr val="bg1">
                    <a:lumMod val="65000"/>
                  </a:schemeClr>
                </a:solidFill>
                <a:latin typeface="Century Gothic" panose="020B0502020202020204" pitchFamily="34" charset="0"/>
              </a:rPr>
              <a:t>thirty</a:t>
            </a:r>
          </a:p>
        </p:txBody>
      </p:sp>
      <p:sp>
        <p:nvSpPr>
          <p:cNvPr id="13" name="Rectangle: Rounded Corners 12">
            <a:extLst>
              <a:ext uri="{FF2B5EF4-FFF2-40B4-BE49-F238E27FC236}">
                <a16:creationId xmlns:a16="http://schemas.microsoft.com/office/drawing/2014/main" id="{57C698F4-CEA6-4596-8BDA-5779AF650C7D}"/>
              </a:ext>
            </a:extLst>
          </p:cNvPr>
          <p:cNvSpPr/>
          <p:nvPr/>
        </p:nvSpPr>
        <p:spPr>
          <a:xfrm>
            <a:off x="2053940" y="1623155"/>
            <a:ext cx="1547140" cy="1249023"/>
          </a:xfrm>
          <a:prstGeom prst="roundRect">
            <a:avLst/>
          </a:prstGeom>
          <a:solidFill>
            <a:schemeClr val="bg1"/>
          </a:solidFill>
          <a:ln w="19050">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solidFill>
                  <a:schemeClr val="bg1">
                    <a:lumMod val="65000"/>
                  </a:schemeClr>
                </a:solidFill>
                <a:latin typeface="Century Gothic" panose="020B0502020202020204" pitchFamily="34" charset="0"/>
              </a:rPr>
              <a:t>eighty-four</a:t>
            </a:r>
          </a:p>
        </p:txBody>
      </p:sp>
    </p:spTree>
    <p:extLst>
      <p:ext uri="{BB962C8B-B14F-4D97-AF65-F5344CB8AC3E}">
        <p14:creationId xmlns:p14="http://schemas.microsoft.com/office/powerpoint/2010/main" val="48426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 numbers from smallest to greatest.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5CCB893-4E23-4B75-9D88-50C7DC891068}"/>
              </a:ext>
            </a:extLst>
          </p:cNvPr>
          <p:cNvGraphicFramePr>
            <a:graphicFrameLocks noGrp="1"/>
          </p:cNvGraphicFramePr>
          <p:nvPr>
            <p:extLst>
              <p:ext uri="{D42A27DB-BD31-4B8C-83A1-F6EECF244321}">
                <p14:modId xmlns:p14="http://schemas.microsoft.com/office/powerpoint/2010/main" val="155417526"/>
              </p:ext>
            </p:extLst>
          </p:nvPr>
        </p:nvGraphicFramePr>
        <p:xfrm>
          <a:off x="976226" y="1855353"/>
          <a:ext cx="7191548" cy="1049348"/>
        </p:xfrm>
        <a:graphic>
          <a:graphicData uri="http://schemas.openxmlformats.org/drawingml/2006/table">
            <a:tbl>
              <a:tblPr firstRow="1" bandRow="1">
                <a:tableStyleId>{5940675A-B579-460E-94D1-54222C63F5DA}</a:tableStyleId>
              </a:tblPr>
              <a:tblGrid>
                <a:gridCol w="1027364">
                  <a:extLst>
                    <a:ext uri="{9D8B030D-6E8A-4147-A177-3AD203B41FA5}">
                      <a16:colId xmlns:a16="http://schemas.microsoft.com/office/drawing/2014/main" val="2630510388"/>
                    </a:ext>
                  </a:extLst>
                </a:gridCol>
                <a:gridCol w="1027364">
                  <a:extLst>
                    <a:ext uri="{9D8B030D-6E8A-4147-A177-3AD203B41FA5}">
                      <a16:colId xmlns:a16="http://schemas.microsoft.com/office/drawing/2014/main" val="4217603860"/>
                    </a:ext>
                  </a:extLst>
                </a:gridCol>
                <a:gridCol w="1027364">
                  <a:extLst>
                    <a:ext uri="{9D8B030D-6E8A-4147-A177-3AD203B41FA5}">
                      <a16:colId xmlns:a16="http://schemas.microsoft.com/office/drawing/2014/main" val="2691092541"/>
                    </a:ext>
                  </a:extLst>
                </a:gridCol>
                <a:gridCol w="1027364">
                  <a:extLst>
                    <a:ext uri="{9D8B030D-6E8A-4147-A177-3AD203B41FA5}">
                      <a16:colId xmlns:a16="http://schemas.microsoft.com/office/drawing/2014/main" val="1003243320"/>
                    </a:ext>
                  </a:extLst>
                </a:gridCol>
                <a:gridCol w="1027364">
                  <a:extLst>
                    <a:ext uri="{9D8B030D-6E8A-4147-A177-3AD203B41FA5}">
                      <a16:colId xmlns:a16="http://schemas.microsoft.com/office/drawing/2014/main" val="3014601745"/>
                    </a:ext>
                  </a:extLst>
                </a:gridCol>
                <a:gridCol w="1027364">
                  <a:extLst>
                    <a:ext uri="{9D8B030D-6E8A-4147-A177-3AD203B41FA5}">
                      <a16:colId xmlns:a16="http://schemas.microsoft.com/office/drawing/2014/main" val="4276775513"/>
                    </a:ext>
                  </a:extLst>
                </a:gridCol>
                <a:gridCol w="1027364">
                  <a:extLst>
                    <a:ext uri="{9D8B030D-6E8A-4147-A177-3AD203B41FA5}">
                      <a16:colId xmlns:a16="http://schemas.microsoft.com/office/drawing/2014/main" val="885218885"/>
                    </a:ext>
                  </a:extLst>
                </a:gridCol>
              </a:tblGrid>
              <a:tr h="1049348">
                <a:tc>
                  <a:txBody>
                    <a:bodyPr/>
                    <a:lstStyle/>
                    <a:p>
                      <a:pPr algn="ctr"/>
                      <a:r>
                        <a:rPr lang="en-GB" sz="3100" b="1" i="0" dirty="0">
                          <a:latin typeface="Century Gothic" panose="020B0502020202020204" pitchFamily="34" charset="0"/>
                        </a:rPr>
                        <a:t>31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3100" b="1" i="0" dirty="0">
                          <a:latin typeface="Century Gothic" panose="020B0502020202020204" pitchFamily="34" charset="0"/>
                        </a:rPr>
                        <a:t>61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i="0" dirty="0">
                          <a:latin typeface="Century Gothic" panose="020B0502020202020204" pitchFamily="34" charset="0"/>
                        </a:rPr>
                        <a:t>nine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i="0" dirty="0">
                          <a:latin typeface="Century Gothic" panose="020B0502020202020204" pitchFamily="34" charset="0"/>
                        </a:rPr>
                        <a:t>thirty-six</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3100" b="1" i="0" dirty="0">
                          <a:latin typeface="Century Gothic" panose="020B0502020202020204" pitchFamily="34" charset="0"/>
                        </a:rPr>
                        <a:t>43</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3100" b="1" i="0" dirty="0">
                          <a:latin typeface="Century Gothic" panose="020B0502020202020204" pitchFamily="34" charset="0"/>
                        </a:rPr>
                        <a:t>11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i="0" dirty="0">
                          <a:latin typeface="Century Gothic" panose="020B0502020202020204" pitchFamily="34" charset="0"/>
                        </a:rPr>
                        <a:t>fifty</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943593"/>
                  </a:ext>
                </a:extLst>
              </a:tr>
            </a:tbl>
          </a:graphicData>
        </a:graphic>
      </p:graphicFrame>
    </p:spTree>
    <p:extLst>
      <p:ext uri="{BB962C8B-B14F-4D97-AF65-F5344CB8AC3E}">
        <p14:creationId xmlns:p14="http://schemas.microsoft.com/office/powerpoint/2010/main" val="102425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Order the numbers from smallest to greatest.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5CCB893-4E23-4B75-9D88-50C7DC891068}"/>
              </a:ext>
            </a:extLst>
          </p:cNvPr>
          <p:cNvGraphicFramePr>
            <a:graphicFrameLocks noGrp="1"/>
          </p:cNvGraphicFramePr>
          <p:nvPr>
            <p:extLst>
              <p:ext uri="{D42A27DB-BD31-4B8C-83A1-F6EECF244321}">
                <p14:modId xmlns:p14="http://schemas.microsoft.com/office/powerpoint/2010/main" val="3358638334"/>
              </p:ext>
            </p:extLst>
          </p:nvPr>
        </p:nvGraphicFramePr>
        <p:xfrm>
          <a:off x="976226" y="1855353"/>
          <a:ext cx="7191548" cy="1049348"/>
        </p:xfrm>
        <a:graphic>
          <a:graphicData uri="http://schemas.openxmlformats.org/drawingml/2006/table">
            <a:tbl>
              <a:tblPr firstRow="1" bandRow="1">
                <a:tableStyleId>{5940675A-B579-460E-94D1-54222C63F5DA}</a:tableStyleId>
              </a:tblPr>
              <a:tblGrid>
                <a:gridCol w="1027364">
                  <a:extLst>
                    <a:ext uri="{9D8B030D-6E8A-4147-A177-3AD203B41FA5}">
                      <a16:colId xmlns:a16="http://schemas.microsoft.com/office/drawing/2014/main" val="2630510388"/>
                    </a:ext>
                  </a:extLst>
                </a:gridCol>
                <a:gridCol w="1027364">
                  <a:extLst>
                    <a:ext uri="{9D8B030D-6E8A-4147-A177-3AD203B41FA5}">
                      <a16:colId xmlns:a16="http://schemas.microsoft.com/office/drawing/2014/main" val="4217603860"/>
                    </a:ext>
                  </a:extLst>
                </a:gridCol>
                <a:gridCol w="1027364">
                  <a:extLst>
                    <a:ext uri="{9D8B030D-6E8A-4147-A177-3AD203B41FA5}">
                      <a16:colId xmlns:a16="http://schemas.microsoft.com/office/drawing/2014/main" val="2691092541"/>
                    </a:ext>
                  </a:extLst>
                </a:gridCol>
                <a:gridCol w="1027364">
                  <a:extLst>
                    <a:ext uri="{9D8B030D-6E8A-4147-A177-3AD203B41FA5}">
                      <a16:colId xmlns:a16="http://schemas.microsoft.com/office/drawing/2014/main" val="1003243320"/>
                    </a:ext>
                  </a:extLst>
                </a:gridCol>
                <a:gridCol w="1027364">
                  <a:extLst>
                    <a:ext uri="{9D8B030D-6E8A-4147-A177-3AD203B41FA5}">
                      <a16:colId xmlns:a16="http://schemas.microsoft.com/office/drawing/2014/main" val="3014601745"/>
                    </a:ext>
                  </a:extLst>
                </a:gridCol>
                <a:gridCol w="1027364">
                  <a:extLst>
                    <a:ext uri="{9D8B030D-6E8A-4147-A177-3AD203B41FA5}">
                      <a16:colId xmlns:a16="http://schemas.microsoft.com/office/drawing/2014/main" val="4276775513"/>
                    </a:ext>
                  </a:extLst>
                </a:gridCol>
                <a:gridCol w="1027364">
                  <a:extLst>
                    <a:ext uri="{9D8B030D-6E8A-4147-A177-3AD203B41FA5}">
                      <a16:colId xmlns:a16="http://schemas.microsoft.com/office/drawing/2014/main" val="885218885"/>
                    </a:ext>
                  </a:extLst>
                </a:gridCol>
              </a:tblGrid>
              <a:tr h="1049348">
                <a:tc>
                  <a:txBody>
                    <a:bodyPr/>
                    <a:lstStyle/>
                    <a:p>
                      <a:pPr algn="ctr"/>
                      <a:r>
                        <a:rPr lang="en-GB" sz="3100" b="1" i="0" dirty="0">
                          <a:solidFill>
                            <a:schemeClr val="bg1">
                              <a:lumMod val="65000"/>
                            </a:schemeClr>
                          </a:solidFill>
                          <a:latin typeface="Century Gothic" panose="020B0502020202020204" pitchFamily="34" charset="0"/>
                        </a:rPr>
                        <a:t>31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3100" b="1" i="0" dirty="0">
                          <a:solidFill>
                            <a:schemeClr val="bg1">
                              <a:lumMod val="65000"/>
                            </a:schemeClr>
                          </a:solidFill>
                          <a:latin typeface="Century Gothic" panose="020B0502020202020204" pitchFamily="34" charset="0"/>
                        </a:rPr>
                        <a:t>61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i="0" dirty="0">
                          <a:solidFill>
                            <a:schemeClr val="bg1">
                              <a:lumMod val="65000"/>
                            </a:schemeClr>
                          </a:solidFill>
                          <a:latin typeface="Century Gothic" panose="020B0502020202020204" pitchFamily="34" charset="0"/>
                        </a:rPr>
                        <a:t>nine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i="0" dirty="0">
                          <a:solidFill>
                            <a:schemeClr val="bg1">
                              <a:lumMod val="65000"/>
                            </a:schemeClr>
                          </a:solidFill>
                          <a:latin typeface="Century Gothic" panose="020B0502020202020204" pitchFamily="34" charset="0"/>
                        </a:rPr>
                        <a:t>thirty-six</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3100" b="1" i="0" dirty="0">
                          <a:solidFill>
                            <a:schemeClr val="bg1">
                              <a:lumMod val="65000"/>
                            </a:schemeClr>
                          </a:solidFill>
                          <a:latin typeface="Century Gothic" panose="020B0502020202020204" pitchFamily="34" charset="0"/>
                        </a:rPr>
                        <a:t>43</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3100" b="1" i="0" dirty="0">
                          <a:solidFill>
                            <a:schemeClr val="bg1">
                              <a:lumMod val="65000"/>
                            </a:schemeClr>
                          </a:solidFill>
                          <a:latin typeface="Century Gothic" panose="020B0502020202020204" pitchFamily="34" charset="0"/>
                        </a:rPr>
                        <a:t>11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i="0" dirty="0">
                          <a:solidFill>
                            <a:schemeClr val="bg1">
                              <a:lumMod val="65000"/>
                            </a:schemeClr>
                          </a:solidFill>
                          <a:latin typeface="Century Gothic" panose="020B0502020202020204" pitchFamily="34" charset="0"/>
                        </a:rPr>
                        <a:t>fifty</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943593"/>
                  </a:ext>
                </a:extLst>
              </a:tr>
            </a:tbl>
          </a:graphicData>
        </a:graphic>
      </p:graphicFrame>
      <p:graphicFrame>
        <p:nvGraphicFramePr>
          <p:cNvPr id="9" name="Table 8">
            <a:extLst>
              <a:ext uri="{FF2B5EF4-FFF2-40B4-BE49-F238E27FC236}">
                <a16:creationId xmlns:a16="http://schemas.microsoft.com/office/drawing/2014/main" id="{EB94D6D3-E602-4650-8140-1B1D4A5FD38A}"/>
              </a:ext>
            </a:extLst>
          </p:cNvPr>
          <p:cNvGraphicFramePr>
            <a:graphicFrameLocks noGrp="1"/>
          </p:cNvGraphicFramePr>
          <p:nvPr>
            <p:extLst>
              <p:ext uri="{D42A27DB-BD31-4B8C-83A1-F6EECF244321}">
                <p14:modId xmlns:p14="http://schemas.microsoft.com/office/powerpoint/2010/main" val="2269669278"/>
              </p:ext>
            </p:extLst>
          </p:nvPr>
        </p:nvGraphicFramePr>
        <p:xfrm>
          <a:off x="976226" y="3805957"/>
          <a:ext cx="7191548" cy="1049348"/>
        </p:xfrm>
        <a:graphic>
          <a:graphicData uri="http://schemas.openxmlformats.org/drawingml/2006/table">
            <a:tbl>
              <a:tblPr firstRow="1" bandRow="1">
                <a:tableStyleId>{5940675A-B579-460E-94D1-54222C63F5DA}</a:tableStyleId>
              </a:tblPr>
              <a:tblGrid>
                <a:gridCol w="1027364">
                  <a:extLst>
                    <a:ext uri="{9D8B030D-6E8A-4147-A177-3AD203B41FA5}">
                      <a16:colId xmlns:a16="http://schemas.microsoft.com/office/drawing/2014/main" val="2630510388"/>
                    </a:ext>
                  </a:extLst>
                </a:gridCol>
                <a:gridCol w="1027364">
                  <a:extLst>
                    <a:ext uri="{9D8B030D-6E8A-4147-A177-3AD203B41FA5}">
                      <a16:colId xmlns:a16="http://schemas.microsoft.com/office/drawing/2014/main" val="4217603860"/>
                    </a:ext>
                  </a:extLst>
                </a:gridCol>
                <a:gridCol w="1027364">
                  <a:extLst>
                    <a:ext uri="{9D8B030D-6E8A-4147-A177-3AD203B41FA5}">
                      <a16:colId xmlns:a16="http://schemas.microsoft.com/office/drawing/2014/main" val="2691092541"/>
                    </a:ext>
                  </a:extLst>
                </a:gridCol>
                <a:gridCol w="1027364">
                  <a:extLst>
                    <a:ext uri="{9D8B030D-6E8A-4147-A177-3AD203B41FA5}">
                      <a16:colId xmlns:a16="http://schemas.microsoft.com/office/drawing/2014/main" val="1003243320"/>
                    </a:ext>
                  </a:extLst>
                </a:gridCol>
                <a:gridCol w="1027364">
                  <a:extLst>
                    <a:ext uri="{9D8B030D-6E8A-4147-A177-3AD203B41FA5}">
                      <a16:colId xmlns:a16="http://schemas.microsoft.com/office/drawing/2014/main" val="3014601745"/>
                    </a:ext>
                  </a:extLst>
                </a:gridCol>
                <a:gridCol w="1027364">
                  <a:extLst>
                    <a:ext uri="{9D8B030D-6E8A-4147-A177-3AD203B41FA5}">
                      <a16:colId xmlns:a16="http://schemas.microsoft.com/office/drawing/2014/main" val="4276775513"/>
                    </a:ext>
                  </a:extLst>
                </a:gridCol>
                <a:gridCol w="1027364">
                  <a:extLst>
                    <a:ext uri="{9D8B030D-6E8A-4147-A177-3AD203B41FA5}">
                      <a16:colId xmlns:a16="http://schemas.microsoft.com/office/drawing/2014/main" val="885218885"/>
                    </a:ext>
                  </a:extLst>
                </a:gridCol>
              </a:tblGrid>
              <a:tr h="1049348">
                <a:tc>
                  <a:txBody>
                    <a:bodyPr/>
                    <a:lstStyle/>
                    <a:p>
                      <a:pPr algn="ctr"/>
                      <a:r>
                        <a:rPr lang="en-GB" sz="2500" b="1" i="0" dirty="0">
                          <a:solidFill>
                            <a:srgbClr val="FF0000"/>
                          </a:solidFill>
                          <a:latin typeface="Century Gothic" panose="020B0502020202020204" pitchFamily="34" charset="0"/>
                        </a:rPr>
                        <a:t>nine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3100" b="1" i="0" dirty="0">
                          <a:solidFill>
                            <a:srgbClr val="FF0000"/>
                          </a:solidFill>
                          <a:latin typeface="Century Gothic" panose="020B0502020202020204" pitchFamily="34" charset="0"/>
                        </a:rPr>
                        <a:t>11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3100" b="1" i="0" dirty="0">
                          <a:solidFill>
                            <a:srgbClr val="FF0000"/>
                          </a:solidFill>
                          <a:latin typeface="Century Gothic" panose="020B0502020202020204" pitchFamily="34" charset="0"/>
                        </a:rPr>
                        <a:t>31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i="0" dirty="0">
                          <a:solidFill>
                            <a:srgbClr val="FF0000"/>
                          </a:solidFill>
                          <a:latin typeface="Century Gothic" panose="020B0502020202020204" pitchFamily="34" charset="0"/>
                        </a:rPr>
                        <a:t>thirty-six</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3100" b="1" i="0" dirty="0">
                          <a:solidFill>
                            <a:srgbClr val="FF0000"/>
                          </a:solidFill>
                          <a:latin typeface="Century Gothic" panose="020B0502020202020204" pitchFamily="34" charset="0"/>
                        </a:rPr>
                        <a:t>43</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2500" b="1" i="0" dirty="0">
                          <a:solidFill>
                            <a:srgbClr val="FF0000"/>
                          </a:solidFill>
                          <a:latin typeface="Century Gothic" panose="020B0502020202020204" pitchFamily="34" charset="0"/>
                        </a:rPr>
                        <a:t>fifty</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3100" b="1" i="0" dirty="0">
                          <a:solidFill>
                            <a:srgbClr val="FF0000"/>
                          </a:solidFill>
                          <a:latin typeface="Century Gothic" panose="020B0502020202020204" pitchFamily="34" charset="0"/>
                        </a:rPr>
                        <a:t>61</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943593"/>
                  </a:ext>
                </a:extLst>
              </a:tr>
            </a:tbl>
          </a:graphicData>
        </a:graphic>
      </p:graphicFrame>
    </p:spTree>
    <p:extLst>
      <p:ext uri="{BB962C8B-B14F-4D97-AF65-F5344CB8AC3E}">
        <p14:creationId xmlns:p14="http://schemas.microsoft.com/office/powerpoint/2010/main" val="259020296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86144f90-c7b6-48d0-aae5-f5e9e48cc3df"/>
    <ds:schemaRef ds:uri="http://schemas.microsoft.com/office/infopath/2007/PartnerControls"/>
    <ds:schemaRef ds:uri="http://purl.org/dc/elements/1.1/"/>
    <ds:schemaRef ds:uri="http://purl.org/dc/terms/"/>
    <ds:schemaRef ds:uri="http://schemas.microsoft.com/office/2006/metadata/properties"/>
    <ds:schemaRef ds:uri="http://www.w3.org/XML/1998/namespace"/>
    <ds:schemaRef ds:uri="http://schemas.openxmlformats.org/package/2006/metadata/core-properties"/>
    <ds:schemaRef ds:uri="5c7a0828-c5e4-45f8-a074-18a8fdc88ec6"/>
    <ds:schemaRef ds:uri="http://purl.org/dc/dcmitype/"/>
  </ds:schemaRefs>
</ds:datastoreItem>
</file>

<file path=customXml/itemProps2.xml><?xml version="1.0" encoding="utf-8"?>
<ds:datastoreItem xmlns:ds="http://schemas.openxmlformats.org/officeDocument/2006/customXml" ds:itemID="{E694F7B2-991B-4779-B54A-AFB579A0E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TotalTime>
  <Words>819</Words>
  <Application>Microsoft Office PowerPoint</Application>
  <PresentationFormat>On-screen Show (4:3)</PresentationFormat>
  <Paragraphs>433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Vanessa Brown</cp:lastModifiedBy>
  <cp:revision>47</cp:revision>
  <dcterms:created xsi:type="dcterms:W3CDTF">2018-03-17T10:08:43Z</dcterms:created>
  <dcterms:modified xsi:type="dcterms:W3CDTF">2020-10-18T13:48:36Z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2048">
    <vt:lpwstr>186</vt:lpwstr>
  </property>
</Properties>
</file>