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413" r:id="rId6"/>
    <p:sldId id="366" r:id="rId7"/>
    <p:sldId id="412" r:id="rId8"/>
    <p:sldId id="365" r:id="rId9"/>
    <p:sldId id="370" r:id="rId10"/>
    <p:sldId id="371" r:id="rId11"/>
    <p:sldId id="360" r:id="rId12"/>
    <p:sldId id="414" r:id="rId13"/>
    <p:sldId id="368" r:id="rId14"/>
    <p:sldId id="373" r:id="rId15"/>
    <p:sldId id="367" r:id="rId16"/>
    <p:sldId id="374" r:id="rId17"/>
    <p:sldId id="314" r:id="rId18"/>
    <p:sldId id="376" r:id="rId19"/>
    <p:sldId id="375" r:id="rId20"/>
    <p:sldId id="377" r:id="rId21"/>
    <p:sldId id="379" r:id="rId22"/>
    <p:sldId id="378" r:id="rId23"/>
    <p:sldId id="381" r:id="rId24"/>
    <p:sldId id="38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06D3E-B3A3-41A9-930D-1E315018E116}" v="155" dt="2019-07-15T13:43:30.959"/>
    <p1510:client id="{B19BBE22-3D89-4F14-A62D-C0B6BB67D680}" v="10" dt="2019-07-16T13:39:53.2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61" autoAdjust="0"/>
    <p:restoredTop sz="94660"/>
  </p:normalViewPr>
  <p:slideViewPr>
    <p:cSldViewPr snapToGrid="0">
      <p:cViewPr varScale="1">
        <p:scale>
          <a:sx n="88" d="100"/>
          <a:sy n="88" d="100"/>
        </p:scale>
        <p:origin x="129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Walker" userId="ea9b7a16-6533-4bfc-968f-2b771b65ab59" providerId="ADAL" clId="{B19BBE22-3D89-4F14-A62D-C0B6BB67D680}"/>
    <pc:docChg chg="addSld delSld modSld">
      <pc:chgData name="Claire Walker" userId="ea9b7a16-6533-4bfc-968f-2b771b65ab59" providerId="ADAL" clId="{B19BBE22-3D89-4F14-A62D-C0B6BB67D680}" dt="2019-07-16T13:40:37.477" v="56" actId="20577"/>
      <pc:docMkLst>
        <pc:docMk/>
      </pc:docMkLst>
      <pc:sldChg chg="addSp modSp">
        <pc:chgData name="Claire Walker" userId="ea9b7a16-6533-4bfc-968f-2b771b65ab59" providerId="ADAL" clId="{B19BBE22-3D89-4F14-A62D-C0B6BB67D680}" dt="2019-07-16T13:36:48.632" v="5" actId="20577"/>
        <pc:sldMkLst>
          <pc:docMk/>
          <pc:sldMk cId="2637481266" sldId="256"/>
        </pc:sldMkLst>
        <pc:spChg chg="mod">
          <ac:chgData name="Claire Walker" userId="ea9b7a16-6533-4bfc-968f-2b771b65ab59" providerId="ADAL" clId="{B19BBE22-3D89-4F14-A62D-C0B6BB67D680}" dt="2019-07-16T13:36:48.632" v="5" actId="20577"/>
          <ac:spMkLst>
            <pc:docMk/>
            <pc:sldMk cId="2637481266" sldId="256"/>
            <ac:spMk id="7" creationId="{277FDC6C-B99A-4ED8-B341-A52126824B67}"/>
          </ac:spMkLst>
        </pc:spChg>
        <pc:spChg chg="mod">
          <ac:chgData name="Claire Walker" userId="ea9b7a16-6533-4bfc-968f-2b771b65ab59" providerId="ADAL" clId="{B19BBE22-3D89-4F14-A62D-C0B6BB67D680}" dt="2019-07-16T13:36:35.040" v="1"/>
          <ac:spMkLst>
            <pc:docMk/>
            <pc:sldMk cId="2637481266" sldId="256"/>
            <ac:spMk id="19" creationId="{5252A847-DE45-4FA3-A1F8-EEBEB845FF8E}"/>
          </ac:spMkLst>
        </pc:spChg>
        <pc:picChg chg="add">
          <ac:chgData name="Claire Walker" userId="ea9b7a16-6533-4bfc-968f-2b771b65ab59" providerId="ADAL" clId="{B19BBE22-3D89-4F14-A62D-C0B6BB67D680}" dt="2019-07-16T13:36:38.196" v="2"/>
          <ac:picMkLst>
            <pc:docMk/>
            <pc:sldMk cId="2637481266" sldId="256"/>
            <ac:picMk id="6" creationId="{57BED827-6FEB-436B-8230-2EB786042D51}"/>
          </ac:picMkLst>
        </pc:picChg>
      </pc:sldChg>
      <pc:sldChg chg="modSp">
        <pc:chgData name="Claire Walker" userId="ea9b7a16-6533-4bfc-968f-2b771b65ab59" providerId="ADAL" clId="{B19BBE22-3D89-4F14-A62D-C0B6BB67D680}" dt="2019-07-16T13:40:32.954" v="54" actId="20577"/>
        <pc:sldMkLst>
          <pc:docMk/>
          <pc:sldMk cId="636014570" sldId="314"/>
        </pc:sldMkLst>
        <pc:spChg chg="mod">
          <ac:chgData name="Claire Walker" userId="ea9b7a16-6533-4bfc-968f-2b771b65ab59" providerId="ADAL" clId="{B19BBE22-3D89-4F14-A62D-C0B6BB67D680}" dt="2019-07-16T13:40:32.954" v="54" actId="20577"/>
          <ac:spMkLst>
            <pc:docMk/>
            <pc:sldMk cId="636014570" sldId="314"/>
            <ac:spMk id="9" creationId="{977BBA1A-7E98-4BD1-81B7-7786083BC1EA}"/>
          </ac:spMkLst>
        </pc:spChg>
      </pc:sldChg>
      <pc:sldChg chg="modSp">
        <pc:chgData name="Claire Walker" userId="ea9b7a16-6533-4bfc-968f-2b771b65ab59" providerId="ADAL" clId="{B19BBE22-3D89-4F14-A62D-C0B6BB67D680}" dt="2019-07-16T13:39:31.217" v="29" actId="14100"/>
        <pc:sldMkLst>
          <pc:docMk/>
          <pc:sldMk cId="36917022" sldId="360"/>
        </pc:sldMkLst>
        <pc:spChg chg="mod">
          <ac:chgData name="Claire Walker" userId="ea9b7a16-6533-4bfc-968f-2b771b65ab59" providerId="ADAL" clId="{B19BBE22-3D89-4F14-A62D-C0B6BB67D680}" dt="2019-07-16T13:39:01.599" v="21" actId="1035"/>
          <ac:spMkLst>
            <pc:docMk/>
            <pc:sldMk cId="36917022" sldId="360"/>
            <ac:spMk id="10" creationId="{68137517-DB28-408C-A49F-EB67EDA87987}"/>
          </ac:spMkLst>
        </pc:spChg>
        <pc:spChg chg="mod">
          <ac:chgData name="Claire Walker" userId="ea9b7a16-6533-4bfc-968f-2b771b65ab59" providerId="ADAL" clId="{B19BBE22-3D89-4F14-A62D-C0B6BB67D680}" dt="2019-07-16T13:39:01.599" v="21" actId="1035"/>
          <ac:spMkLst>
            <pc:docMk/>
            <pc:sldMk cId="36917022" sldId="360"/>
            <ac:spMk id="11" creationId="{6D70664B-7B76-45A6-A86C-D46D1680892F}"/>
          </ac:spMkLst>
        </pc:spChg>
        <pc:spChg chg="mod">
          <ac:chgData name="Claire Walker" userId="ea9b7a16-6533-4bfc-968f-2b771b65ab59" providerId="ADAL" clId="{B19BBE22-3D89-4F14-A62D-C0B6BB67D680}" dt="2019-07-16T13:39:31.217" v="29" actId="14100"/>
          <ac:spMkLst>
            <pc:docMk/>
            <pc:sldMk cId="36917022" sldId="360"/>
            <ac:spMk id="14" creationId="{FE7C6CE5-0D01-4DC7-BCFF-AD6F2DE57C1E}"/>
          </ac:spMkLst>
        </pc:spChg>
        <pc:graphicFrameChg chg="mod">
          <ac:chgData name="Claire Walker" userId="ea9b7a16-6533-4bfc-968f-2b771b65ab59" providerId="ADAL" clId="{B19BBE22-3D89-4F14-A62D-C0B6BB67D680}" dt="2019-07-16T13:39:01.599" v="21" actId="1035"/>
          <ac:graphicFrameMkLst>
            <pc:docMk/>
            <pc:sldMk cId="36917022" sldId="360"/>
            <ac:graphicFrameMk id="13" creationId="{A81436A6-4950-4CC5-AC99-8648DFA67E52}"/>
          </ac:graphicFrameMkLst>
        </pc:graphicFrameChg>
      </pc:sldChg>
      <pc:sldChg chg="modSp">
        <pc:chgData name="Claire Walker" userId="ea9b7a16-6533-4bfc-968f-2b771b65ab59" providerId="ADAL" clId="{B19BBE22-3D89-4F14-A62D-C0B6BB67D680}" dt="2019-07-16T13:38:09.293" v="7" actId="1582"/>
        <pc:sldMkLst>
          <pc:docMk/>
          <pc:sldMk cId="3047006431" sldId="370"/>
        </pc:sldMkLst>
        <pc:cxnChg chg="mod">
          <ac:chgData name="Claire Walker" userId="ea9b7a16-6533-4bfc-968f-2b771b65ab59" providerId="ADAL" clId="{B19BBE22-3D89-4F14-A62D-C0B6BB67D680}" dt="2019-07-16T13:38:09.293" v="7" actId="1582"/>
          <ac:cxnSpMkLst>
            <pc:docMk/>
            <pc:sldMk cId="3047006431" sldId="370"/>
            <ac:cxnSpMk id="25" creationId="{F85B5EC7-05DB-42E4-9D47-4451820EDAAE}"/>
          </ac:cxnSpMkLst>
        </pc:cxnChg>
        <pc:cxnChg chg="mod">
          <ac:chgData name="Claire Walker" userId="ea9b7a16-6533-4bfc-968f-2b771b65ab59" providerId="ADAL" clId="{B19BBE22-3D89-4F14-A62D-C0B6BB67D680}" dt="2019-07-16T13:38:09.293" v="7" actId="1582"/>
          <ac:cxnSpMkLst>
            <pc:docMk/>
            <pc:sldMk cId="3047006431" sldId="370"/>
            <ac:cxnSpMk id="26" creationId="{233C6DE7-1AA9-449E-AEFA-174143EAA889}"/>
          </ac:cxnSpMkLst>
        </pc:cxnChg>
        <pc:cxnChg chg="mod">
          <ac:chgData name="Claire Walker" userId="ea9b7a16-6533-4bfc-968f-2b771b65ab59" providerId="ADAL" clId="{B19BBE22-3D89-4F14-A62D-C0B6BB67D680}" dt="2019-07-16T13:38:09.293" v="7" actId="1582"/>
          <ac:cxnSpMkLst>
            <pc:docMk/>
            <pc:sldMk cId="3047006431" sldId="370"/>
            <ac:cxnSpMk id="27" creationId="{F82A3D48-2CBF-4042-A300-2735E115923D}"/>
          </ac:cxnSpMkLst>
        </pc:cxnChg>
        <pc:cxnChg chg="mod">
          <ac:chgData name="Claire Walker" userId="ea9b7a16-6533-4bfc-968f-2b771b65ab59" providerId="ADAL" clId="{B19BBE22-3D89-4F14-A62D-C0B6BB67D680}" dt="2019-07-16T13:38:09.293" v="7" actId="1582"/>
          <ac:cxnSpMkLst>
            <pc:docMk/>
            <pc:sldMk cId="3047006431" sldId="370"/>
            <ac:cxnSpMk id="28" creationId="{D3964411-62EB-49C8-836C-07F44DBDD090}"/>
          </ac:cxnSpMkLst>
        </pc:cxnChg>
        <pc:cxnChg chg="mod">
          <ac:chgData name="Claire Walker" userId="ea9b7a16-6533-4bfc-968f-2b771b65ab59" providerId="ADAL" clId="{B19BBE22-3D89-4F14-A62D-C0B6BB67D680}" dt="2019-07-16T13:38:09.293" v="7" actId="1582"/>
          <ac:cxnSpMkLst>
            <pc:docMk/>
            <pc:sldMk cId="3047006431" sldId="370"/>
            <ac:cxnSpMk id="31" creationId="{0029F260-72DC-4BF8-841E-27C57767195F}"/>
          </ac:cxnSpMkLst>
        </pc:cxnChg>
        <pc:cxnChg chg="mod">
          <ac:chgData name="Claire Walker" userId="ea9b7a16-6533-4bfc-968f-2b771b65ab59" providerId="ADAL" clId="{B19BBE22-3D89-4F14-A62D-C0B6BB67D680}" dt="2019-07-16T13:38:09.293" v="7" actId="1582"/>
          <ac:cxnSpMkLst>
            <pc:docMk/>
            <pc:sldMk cId="3047006431" sldId="370"/>
            <ac:cxnSpMk id="32" creationId="{27D400EE-9E2F-4E26-9DFF-384C99D661A1}"/>
          </ac:cxnSpMkLst>
        </pc:cxnChg>
        <pc:cxnChg chg="mod">
          <ac:chgData name="Claire Walker" userId="ea9b7a16-6533-4bfc-968f-2b771b65ab59" providerId="ADAL" clId="{B19BBE22-3D89-4F14-A62D-C0B6BB67D680}" dt="2019-07-16T13:38:09.293" v="7" actId="1582"/>
          <ac:cxnSpMkLst>
            <pc:docMk/>
            <pc:sldMk cId="3047006431" sldId="370"/>
            <ac:cxnSpMk id="33" creationId="{6AD5A6F5-6676-403E-8C32-CCBA4117F0B4}"/>
          </ac:cxnSpMkLst>
        </pc:cxnChg>
        <pc:cxnChg chg="mod">
          <ac:chgData name="Claire Walker" userId="ea9b7a16-6533-4bfc-968f-2b771b65ab59" providerId="ADAL" clId="{B19BBE22-3D89-4F14-A62D-C0B6BB67D680}" dt="2019-07-16T13:38:09.293" v="7" actId="1582"/>
          <ac:cxnSpMkLst>
            <pc:docMk/>
            <pc:sldMk cId="3047006431" sldId="370"/>
            <ac:cxnSpMk id="37" creationId="{63546C00-D04C-4A65-B6D3-3B075ACEEBE8}"/>
          </ac:cxnSpMkLst>
        </pc:cxnChg>
      </pc:sldChg>
      <pc:sldChg chg="modSp">
        <pc:chgData name="Claire Walker" userId="ea9b7a16-6533-4bfc-968f-2b771b65ab59" providerId="ADAL" clId="{B19BBE22-3D89-4F14-A62D-C0B6BB67D680}" dt="2019-07-16T13:37:56.683" v="6" actId="1582"/>
        <pc:sldMkLst>
          <pc:docMk/>
          <pc:sldMk cId="1936980348" sldId="371"/>
        </pc:sldMkLst>
        <pc:cxnChg chg="mod">
          <ac:chgData name="Claire Walker" userId="ea9b7a16-6533-4bfc-968f-2b771b65ab59" providerId="ADAL" clId="{B19BBE22-3D89-4F14-A62D-C0B6BB67D680}" dt="2019-07-16T13:37:56.683" v="6" actId="1582"/>
          <ac:cxnSpMkLst>
            <pc:docMk/>
            <pc:sldMk cId="1936980348" sldId="371"/>
            <ac:cxnSpMk id="25" creationId="{F85B5EC7-05DB-42E4-9D47-4451820EDAAE}"/>
          </ac:cxnSpMkLst>
        </pc:cxnChg>
        <pc:cxnChg chg="mod">
          <ac:chgData name="Claire Walker" userId="ea9b7a16-6533-4bfc-968f-2b771b65ab59" providerId="ADAL" clId="{B19BBE22-3D89-4F14-A62D-C0B6BB67D680}" dt="2019-07-16T13:37:56.683" v="6" actId="1582"/>
          <ac:cxnSpMkLst>
            <pc:docMk/>
            <pc:sldMk cId="1936980348" sldId="371"/>
            <ac:cxnSpMk id="26" creationId="{233C6DE7-1AA9-449E-AEFA-174143EAA889}"/>
          </ac:cxnSpMkLst>
        </pc:cxnChg>
        <pc:cxnChg chg="mod">
          <ac:chgData name="Claire Walker" userId="ea9b7a16-6533-4bfc-968f-2b771b65ab59" providerId="ADAL" clId="{B19BBE22-3D89-4F14-A62D-C0B6BB67D680}" dt="2019-07-16T13:37:56.683" v="6" actId="1582"/>
          <ac:cxnSpMkLst>
            <pc:docMk/>
            <pc:sldMk cId="1936980348" sldId="371"/>
            <ac:cxnSpMk id="27" creationId="{F82A3D48-2CBF-4042-A300-2735E115923D}"/>
          </ac:cxnSpMkLst>
        </pc:cxnChg>
        <pc:cxnChg chg="mod">
          <ac:chgData name="Claire Walker" userId="ea9b7a16-6533-4bfc-968f-2b771b65ab59" providerId="ADAL" clId="{B19BBE22-3D89-4F14-A62D-C0B6BB67D680}" dt="2019-07-16T13:37:56.683" v="6" actId="1582"/>
          <ac:cxnSpMkLst>
            <pc:docMk/>
            <pc:sldMk cId="1936980348" sldId="371"/>
            <ac:cxnSpMk id="28" creationId="{D3964411-62EB-49C8-836C-07F44DBDD090}"/>
          </ac:cxnSpMkLst>
        </pc:cxnChg>
        <pc:cxnChg chg="mod">
          <ac:chgData name="Claire Walker" userId="ea9b7a16-6533-4bfc-968f-2b771b65ab59" providerId="ADAL" clId="{B19BBE22-3D89-4F14-A62D-C0B6BB67D680}" dt="2019-07-16T13:37:56.683" v="6" actId="1582"/>
          <ac:cxnSpMkLst>
            <pc:docMk/>
            <pc:sldMk cId="1936980348" sldId="371"/>
            <ac:cxnSpMk id="31" creationId="{0029F260-72DC-4BF8-841E-27C57767195F}"/>
          </ac:cxnSpMkLst>
        </pc:cxnChg>
        <pc:cxnChg chg="mod">
          <ac:chgData name="Claire Walker" userId="ea9b7a16-6533-4bfc-968f-2b771b65ab59" providerId="ADAL" clId="{B19BBE22-3D89-4F14-A62D-C0B6BB67D680}" dt="2019-07-16T13:37:56.683" v="6" actId="1582"/>
          <ac:cxnSpMkLst>
            <pc:docMk/>
            <pc:sldMk cId="1936980348" sldId="371"/>
            <ac:cxnSpMk id="32" creationId="{27D400EE-9E2F-4E26-9DFF-384C99D661A1}"/>
          </ac:cxnSpMkLst>
        </pc:cxnChg>
        <pc:cxnChg chg="mod">
          <ac:chgData name="Claire Walker" userId="ea9b7a16-6533-4bfc-968f-2b771b65ab59" providerId="ADAL" clId="{B19BBE22-3D89-4F14-A62D-C0B6BB67D680}" dt="2019-07-16T13:37:56.683" v="6" actId="1582"/>
          <ac:cxnSpMkLst>
            <pc:docMk/>
            <pc:sldMk cId="1936980348" sldId="371"/>
            <ac:cxnSpMk id="33" creationId="{6AD5A6F5-6676-403E-8C32-CCBA4117F0B4}"/>
          </ac:cxnSpMkLst>
        </pc:cxnChg>
        <pc:cxnChg chg="mod">
          <ac:chgData name="Claire Walker" userId="ea9b7a16-6533-4bfc-968f-2b771b65ab59" providerId="ADAL" clId="{B19BBE22-3D89-4F14-A62D-C0B6BB67D680}" dt="2019-07-16T13:37:56.683" v="6" actId="1582"/>
          <ac:cxnSpMkLst>
            <pc:docMk/>
            <pc:sldMk cId="1936980348" sldId="371"/>
            <ac:cxnSpMk id="37" creationId="{63546C00-D04C-4A65-B6D3-3B075ACEEBE8}"/>
          </ac:cxnSpMkLst>
        </pc:cxnChg>
      </pc:sldChg>
      <pc:sldChg chg="del">
        <pc:chgData name="Claire Walker" userId="ea9b7a16-6533-4bfc-968f-2b771b65ab59" providerId="ADAL" clId="{B19BBE22-3D89-4F14-A62D-C0B6BB67D680}" dt="2019-07-16T13:39:39.614" v="31" actId="2696"/>
        <pc:sldMkLst>
          <pc:docMk/>
          <pc:sldMk cId="4121839757" sldId="372"/>
        </pc:sldMkLst>
      </pc:sldChg>
      <pc:sldChg chg="modSp">
        <pc:chgData name="Claire Walker" userId="ea9b7a16-6533-4bfc-968f-2b771b65ab59" providerId="ADAL" clId="{B19BBE22-3D89-4F14-A62D-C0B6BB67D680}" dt="2019-07-16T13:40:37.477" v="56" actId="20577"/>
        <pc:sldMkLst>
          <pc:docMk/>
          <pc:sldMk cId="4148660085" sldId="375"/>
        </pc:sldMkLst>
        <pc:spChg chg="mod">
          <ac:chgData name="Claire Walker" userId="ea9b7a16-6533-4bfc-968f-2b771b65ab59" providerId="ADAL" clId="{B19BBE22-3D89-4F14-A62D-C0B6BB67D680}" dt="2019-07-16T13:40:37.477" v="56" actId="20577"/>
          <ac:spMkLst>
            <pc:docMk/>
            <pc:sldMk cId="4148660085" sldId="375"/>
            <ac:spMk id="9" creationId="{977BBA1A-7E98-4BD1-81B7-7786083BC1EA}"/>
          </ac:spMkLst>
        </pc:spChg>
      </pc:sldChg>
      <pc:sldChg chg="modSp">
        <pc:chgData name="Claire Walker" userId="ea9b7a16-6533-4bfc-968f-2b771b65ab59" providerId="ADAL" clId="{B19BBE22-3D89-4F14-A62D-C0B6BB67D680}" dt="2019-07-16T13:40:34.864" v="55" actId="20577"/>
        <pc:sldMkLst>
          <pc:docMk/>
          <pc:sldMk cId="635956874" sldId="376"/>
        </pc:sldMkLst>
        <pc:spChg chg="mod">
          <ac:chgData name="Claire Walker" userId="ea9b7a16-6533-4bfc-968f-2b771b65ab59" providerId="ADAL" clId="{B19BBE22-3D89-4F14-A62D-C0B6BB67D680}" dt="2019-07-16T13:40:34.864" v="55" actId="20577"/>
          <ac:spMkLst>
            <pc:docMk/>
            <pc:sldMk cId="635956874" sldId="376"/>
            <ac:spMk id="9" creationId="{977BBA1A-7E98-4BD1-81B7-7786083BC1EA}"/>
          </ac:spMkLst>
        </pc:spChg>
      </pc:sldChg>
      <pc:sldChg chg="del">
        <pc:chgData name="Claire Walker" userId="ea9b7a16-6533-4bfc-968f-2b771b65ab59" providerId="ADAL" clId="{B19BBE22-3D89-4F14-A62D-C0B6BB67D680}" dt="2019-07-16T13:36:40.062" v="3" actId="2696"/>
        <pc:sldMkLst>
          <pc:docMk/>
          <pc:sldMk cId="3844832371" sldId="411"/>
        </pc:sldMkLst>
      </pc:sldChg>
      <pc:sldChg chg="add">
        <pc:chgData name="Claire Walker" userId="ea9b7a16-6533-4bfc-968f-2b771b65ab59" providerId="ADAL" clId="{B19BBE22-3D89-4F14-A62D-C0B6BB67D680}" dt="2019-07-16T13:36:12.888" v="0"/>
        <pc:sldMkLst>
          <pc:docMk/>
          <pc:sldMk cId="3442211082" sldId="413"/>
        </pc:sldMkLst>
      </pc:sldChg>
      <pc:sldChg chg="modSp add">
        <pc:chgData name="Claire Walker" userId="ea9b7a16-6533-4bfc-968f-2b771b65ab59" providerId="ADAL" clId="{B19BBE22-3D89-4F14-A62D-C0B6BB67D680}" dt="2019-07-16T13:39:58.692" v="53" actId="404"/>
        <pc:sldMkLst>
          <pc:docMk/>
          <pc:sldMk cId="3943727698" sldId="414"/>
        </pc:sldMkLst>
        <pc:spChg chg="mod">
          <ac:chgData name="Claire Walker" userId="ea9b7a16-6533-4bfc-968f-2b771b65ab59" providerId="ADAL" clId="{B19BBE22-3D89-4F14-A62D-C0B6BB67D680}" dt="2019-07-16T13:39:58.692" v="53" actId="404"/>
          <ac:spMkLst>
            <pc:docMk/>
            <pc:sldMk cId="3943727698" sldId="414"/>
            <ac:spMk id="19" creationId="{5252A847-DE45-4FA3-A1F8-EEBEB845FF8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18/10/2020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18/10/2020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18/10/2020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18/10/2020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18/10/2020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18/10/2020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survey.zohopublic.eu/zs/V2BBWx"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https://classroomsecrets.co.uk/related-facts-year-2-addition-and-subtraction-resource-pack/" TargetMode="External"/><Relationship Id="rId5" Type="http://schemas.openxmlformats.org/officeDocument/2006/relationships/hyperlink" Target="https://classroomsecrets.co.uk/category/maths/year-2/autumn-block-2-addition-and-subtraction-year-2/" TargetMode="External"/><Relationship Id="rId4" Type="http://schemas.openxmlformats.org/officeDocument/2006/relationships/hyperlink" Target="https://classroomsecrets.co.uk/content-domain-filter/?fwp_contentdomain=2c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LIFE/work balance</a:t>
            </a:r>
            <a:endParaRPr lang="en-GB" sz="1600" b="1" dirty="0">
              <a:solidFill>
                <a:srgbClr val="E7E6E6">
                  <a:lumMod val="25000"/>
                </a:srgbClr>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We have started a #</a:t>
            </a:r>
            <a:r>
              <a:rPr lang="en-GB" sz="1600" b="1" dirty="0" err="1">
                <a:solidFill>
                  <a:prstClr val="black"/>
                </a:solidFill>
                <a:latin typeface="Century Gothic" panose="020B0502020202020204" pitchFamily="34" charset="0"/>
              </a:rPr>
              <a:t>LIFEworkbalance</a:t>
            </a:r>
            <a:r>
              <a:rPr lang="en-GB" sz="1600" b="1" dirty="0">
                <a:solidFill>
                  <a:prstClr val="black"/>
                </a:solidFill>
                <a:latin typeface="Century Gothic" panose="020B0502020202020204" pitchFamily="34" charset="0"/>
              </a:rPr>
              <a:t> campaign and we need your help to complete our LIFE/work balance survey.</a:t>
            </a:r>
          </a:p>
          <a:p>
            <a:pPr lvl="0">
              <a:defRPr/>
            </a:pPr>
            <a:endParaRPr lang="en-GB" sz="16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
            </a:r>
            <a:br>
              <a:rPr lang="en-GB" sz="1600" b="1" dirty="0">
                <a:solidFill>
                  <a:prstClr val="black"/>
                </a:solidFill>
                <a:latin typeface="Century Gothic" panose="020B0502020202020204" pitchFamily="34" charset="0"/>
              </a:rPr>
            </a:br>
            <a:r>
              <a:rPr lang="en-GB" sz="1600" b="1" dirty="0">
                <a:solidFill>
                  <a:prstClr val="black"/>
                </a:solidFill>
                <a:latin typeface="Century Gothic" panose="020B0502020202020204" pitchFamily="34" charset="0"/>
              </a:rPr>
              <a:t>We hope to publish the results soon, so please give 15 minutes of your time to help us get a true picture of school life.</a:t>
            </a: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Want to be a part of this campaign? Take the </a:t>
            </a:r>
            <a:r>
              <a:rPr lang="en-GB" sz="1600" b="1" dirty="0">
                <a:solidFill>
                  <a:prstClr val="black"/>
                </a:solidFill>
                <a:latin typeface="Century Gothic" panose="020B0502020202020204" pitchFamily="34" charset="0"/>
                <a:hlinkClick r:id="rId4"/>
              </a:rPr>
              <a:t>survey</a:t>
            </a:r>
            <a:r>
              <a:rPr lang="en-GB" sz="1600" b="1" dirty="0">
                <a:solidFill>
                  <a:prstClr val="black"/>
                </a:solidFill>
                <a:latin typeface="Century Gothic" panose="020B0502020202020204" pitchFamily="34" charset="0"/>
              </a:rPr>
              <a:t> on our website and share it with your colleagues!</a:t>
            </a:r>
            <a:endParaRPr lang="en-GB" sz="16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277FDC6C-B99A-4ED8-B341-A52126824B67}"/>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pic>
        <p:nvPicPr>
          <p:cNvPr id="6" name="Picture 5">
            <a:extLst>
              <a:ext uri="{FF2B5EF4-FFF2-40B4-BE49-F238E27FC236}">
                <a16:creationId xmlns:a16="http://schemas.microsoft.com/office/drawing/2014/main" id="{57BED827-6FEB-436B-8230-2EB786042D51}"/>
              </a:ext>
            </a:extLst>
          </p:cNvPr>
          <p:cNvPicPr>
            <a:picLocks noChangeAspect="1"/>
          </p:cNvPicPr>
          <p:nvPr/>
        </p:nvPicPr>
        <p:blipFill rotWithShape="1">
          <a:blip r:embed="rId5">
            <a:extLst>
              <a:ext uri="{28A0092B-C50C-407E-A947-70E740481C1C}">
                <a14:useLocalDpi xmlns:a14="http://schemas.microsoft.com/office/drawing/2010/main" val="0"/>
              </a:ext>
            </a:extLst>
          </a:blip>
          <a:srcRect t="23532" b="34296"/>
          <a:stretch/>
        </p:blipFill>
        <p:spPr>
          <a:xfrm>
            <a:off x="793488" y="744718"/>
            <a:ext cx="7557025" cy="2253006"/>
          </a:xfrm>
          <a:prstGeom prst="rect">
            <a:avLst/>
          </a:prstGeom>
        </p:spPr>
      </p:pic>
    </p:spTree>
    <p:extLst>
      <p:ext uri="{BB962C8B-B14F-4D97-AF65-F5344CB8AC3E}">
        <p14:creationId xmlns:p14="http://schemas.microsoft.com/office/powerpoint/2010/main" val="2637481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Complete the bar models below:</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234CB5D7-F385-45F4-9B1C-1C360B3FA091}"/>
              </a:ext>
            </a:extLst>
          </p:cNvPr>
          <p:cNvGraphicFramePr>
            <a:graphicFrameLocks noGrp="1"/>
          </p:cNvGraphicFramePr>
          <p:nvPr>
            <p:extLst>
              <p:ext uri="{D42A27DB-BD31-4B8C-83A1-F6EECF244321}">
                <p14:modId xmlns:p14="http://schemas.microsoft.com/office/powerpoint/2010/main" val="2822487248"/>
              </p:ext>
            </p:extLst>
          </p:nvPr>
        </p:nvGraphicFramePr>
        <p:xfrm>
          <a:off x="3144370" y="3714067"/>
          <a:ext cx="2855260" cy="1069146"/>
        </p:xfrm>
        <a:graphic>
          <a:graphicData uri="http://schemas.openxmlformats.org/drawingml/2006/table">
            <a:tbl>
              <a:tblPr firstRow="1" bandRow="1">
                <a:tableStyleId>{5940675A-B579-460E-94D1-54222C63F5DA}</a:tableStyleId>
              </a:tblPr>
              <a:tblGrid>
                <a:gridCol w="942208">
                  <a:extLst>
                    <a:ext uri="{9D8B030D-6E8A-4147-A177-3AD203B41FA5}">
                      <a16:colId xmlns:a16="http://schemas.microsoft.com/office/drawing/2014/main" val="3176584392"/>
                    </a:ext>
                  </a:extLst>
                </a:gridCol>
                <a:gridCol w="1913052">
                  <a:extLst>
                    <a:ext uri="{9D8B030D-6E8A-4147-A177-3AD203B41FA5}">
                      <a16:colId xmlns:a16="http://schemas.microsoft.com/office/drawing/2014/main" val="1753803116"/>
                    </a:ext>
                  </a:extLst>
                </a:gridCol>
              </a:tblGrid>
              <a:tr h="534573">
                <a:tc gridSpan="2">
                  <a:txBody>
                    <a:bodyPr/>
                    <a:lstStyle/>
                    <a:p>
                      <a:pPr algn="ctr"/>
                      <a:r>
                        <a:rPr lang="en-GB" sz="2300" b="1" dirty="0">
                          <a:latin typeface="Century Gothic" panose="020B0502020202020204" pitchFamily="34" charset="0"/>
                        </a:rPr>
                        <a:t>100</a:t>
                      </a:r>
                    </a:p>
                  </a:txBody>
                  <a:tcPr marL="100584" marR="100584" marT="50292" marB="50292" anchor="ctr">
                    <a:solidFill>
                      <a:schemeClr val="accent6">
                        <a:lumMod val="40000"/>
                        <a:lumOff val="60000"/>
                      </a:schemeClr>
                    </a:solidFill>
                  </a:tcPr>
                </a:tc>
                <a:tc hMerge="1">
                  <a:txBody>
                    <a:bodyPr/>
                    <a:lstStyle/>
                    <a:p>
                      <a:endParaRPr lang="en-GB" dirty="0"/>
                    </a:p>
                  </a:txBody>
                  <a:tcPr/>
                </a:tc>
                <a:extLst>
                  <a:ext uri="{0D108BD9-81ED-4DB2-BD59-A6C34878D82A}">
                    <a16:rowId xmlns:a16="http://schemas.microsoft.com/office/drawing/2014/main" val="1513925002"/>
                  </a:ext>
                </a:extLst>
              </a:tr>
              <a:tr h="534573">
                <a:tc>
                  <a:txBody>
                    <a:bodyPr/>
                    <a:lstStyle/>
                    <a:p>
                      <a:pPr algn="ctr"/>
                      <a:r>
                        <a:rPr lang="en-GB" sz="2300" b="1" dirty="0">
                          <a:latin typeface="Century Gothic" panose="020B0502020202020204" pitchFamily="34" charset="0"/>
                        </a:rPr>
                        <a:t>40</a:t>
                      </a:r>
                    </a:p>
                  </a:txBody>
                  <a:tcPr marL="196010" marR="196010" marT="89095" marB="89095" anchor="ctr">
                    <a:solidFill>
                      <a:schemeClr val="accent5">
                        <a:lumMod val="40000"/>
                        <a:lumOff val="60000"/>
                      </a:schemeClr>
                    </a:solidFill>
                  </a:tcPr>
                </a:tc>
                <a:tc>
                  <a:txBody>
                    <a:bodyPr/>
                    <a:lstStyle/>
                    <a:p>
                      <a:pPr algn="ctr"/>
                      <a:endParaRPr lang="en-GB" sz="2300" b="1" dirty="0">
                        <a:latin typeface="Century Gothic" panose="020B0502020202020204" pitchFamily="34" charset="0"/>
                      </a:endParaRPr>
                    </a:p>
                  </a:txBody>
                  <a:tcPr marL="196010" marR="196010" marT="89095" marB="89095" anchor="ctr">
                    <a:solidFill>
                      <a:schemeClr val="accent2">
                        <a:lumMod val="60000"/>
                        <a:lumOff val="40000"/>
                      </a:schemeClr>
                    </a:solidFill>
                  </a:tcPr>
                </a:tc>
                <a:extLst>
                  <a:ext uri="{0D108BD9-81ED-4DB2-BD59-A6C34878D82A}">
                    <a16:rowId xmlns:a16="http://schemas.microsoft.com/office/drawing/2014/main" val="633556658"/>
                  </a:ext>
                </a:extLst>
              </a:tr>
            </a:tbl>
          </a:graphicData>
        </a:graphic>
      </p:graphicFrame>
      <p:graphicFrame>
        <p:nvGraphicFramePr>
          <p:cNvPr id="9" name="Table 8">
            <a:extLst>
              <a:ext uri="{FF2B5EF4-FFF2-40B4-BE49-F238E27FC236}">
                <a16:creationId xmlns:a16="http://schemas.microsoft.com/office/drawing/2014/main" id="{5DF85B85-8243-4BF6-A945-888B9C19F553}"/>
              </a:ext>
            </a:extLst>
          </p:cNvPr>
          <p:cNvGraphicFramePr>
            <a:graphicFrameLocks noGrp="1"/>
          </p:cNvGraphicFramePr>
          <p:nvPr>
            <p:extLst>
              <p:ext uri="{D42A27DB-BD31-4B8C-83A1-F6EECF244321}">
                <p14:modId xmlns:p14="http://schemas.microsoft.com/office/powerpoint/2010/main" val="1256507306"/>
              </p:ext>
            </p:extLst>
          </p:nvPr>
        </p:nvGraphicFramePr>
        <p:xfrm>
          <a:off x="3144370" y="2074788"/>
          <a:ext cx="2855260" cy="1069146"/>
        </p:xfrm>
        <a:graphic>
          <a:graphicData uri="http://schemas.openxmlformats.org/drawingml/2006/table">
            <a:tbl>
              <a:tblPr firstRow="1" bandRow="1">
                <a:tableStyleId>{5940675A-B579-460E-94D1-54222C63F5DA}</a:tableStyleId>
              </a:tblPr>
              <a:tblGrid>
                <a:gridCol w="1852060">
                  <a:extLst>
                    <a:ext uri="{9D8B030D-6E8A-4147-A177-3AD203B41FA5}">
                      <a16:colId xmlns:a16="http://schemas.microsoft.com/office/drawing/2014/main" val="3176584392"/>
                    </a:ext>
                  </a:extLst>
                </a:gridCol>
                <a:gridCol w="1003200">
                  <a:extLst>
                    <a:ext uri="{9D8B030D-6E8A-4147-A177-3AD203B41FA5}">
                      <a16:colId xmlns:a16="http://schemas.microsoft.com/office/drawing/2014/main" val="1753803116"/>
                    </a:ext>
                  </a:extLst>
                </a:gridCol>
              </a:tblGrid>
              <a:tr h="534573">
                <a:tc gridSpan="2">
                  <a:txBody>
                    <a:bodyPr/>
                    <a:lstStyle/>
                    <a:p>
                      <a:pPr algn="ctr"/>
                      <a:r>
                        <a:rPr lang="en-GB" sz="2300" b="1" dirty="0">
                          <a:latin typeface="Century Gothic" panose="020B0502020202020204" pitchFamily="34" charset="0"/>
                        </a:rPr>
                        <a:t>10</a:t>
                      </a:r>
                    </a:p>
                  </a:txBody>
                  <a:tcPr marL="100584" marR="100584" marT="50292" marB="50292" anchor="ctr">
                    <a:solidFill>
                      <a:schemeClr val="accent6">
                        <a:lumMod val="40000"/>
                        <a:lumOff val="60000"/>
                      </a:schemeClr>
                    </a:solidFill>
                  </a:tcPr>
                </a:tc>
                <a:tc hMerge="1">
                  <a:txBody>
                    <a:bodyPr/>
                    <a:lstStyle/>
                    <a:p>
                      <a:endParaRPr lang="en-GB" dirty="0"/>
                    </a:p>
                  </a:txBody>
                  <a:tcPr/>
                </a:tc>
                <a:extLst>
                  <a:ext uri="{0D108BD9-81ED-4DB2-BD59-A6C34878D82A}">
                    <a16:rowId xmlns:a16="http://schemas.microsoft.com/office/drawing/2014/main" val="1513925002"/>
                  </a:ext>
                </a:extLst>
              </a:tr>
              <a:tr h="534573">
                <a:tc>
                  <a:txBody>
                    <a:bodyPr/>
                    <a:lstStyle/>
                    <a:p>
                      <a:pPr algn="ctr"/>
                      <a:r>
                        <a:rPr lang="en-GB" sz="2300" b="1" dirty="0">
                          <a:latin typeface="Century Gothic" panose="020B0502020202020204" pitchFamily="34" charset="0"/>
                        </a:rPr>
                        <a:t>6</a:t>
                      </a:r>
                    </a:p>
                  </a:txBody>
                  <a:tcPr marL="196010" marR="196010" marT="89095" marB="89095" anchor="ctr">
                    <a:solidFill>
                      <a:schemeClr val="accent2">
                        <a:lumMod val="60000"/>
                        <a:lumOff val="40000"/>
                      </a:schemeClr>
                    </a:solidFill>
                  </a:tcPr>
                </a:tc>
                <a:tc>
                  <a:txBody>
                    <a:bodyPr/>
                    <a:lstStyle/>
                    <a:p>
                      <a:pPr algn="ctr"/>
                      <a:endParaRPr lang="en-GB" sz="2300" b="1" dirty="0">
                        <a:latin typeface="Century Gothic" panose="020B0502020202020204" pitchFamily="34" charset="0"/>
                      </a:endParaRPr>
                    </a:p>
                  </a:txBody>
                  <a:tcPr marL="196010" marR="196010" marT="89095" marB="89095" anchor="ctr">
                    <a:solidFill>
                      <a:schemeClr val="accent5">
                        <a:lumMod val="40000"/>
                        <a:lumOff val="60000"/>
                      </a:schemeClr>
                    </a:solidFill>
                  </a:tcPr>
                </a:tc>
                <a:extLst>
                  <a:ext uri="{0D108BD9-81ED-4DB2-BD59-A6C34878D82A}">
                    <a16:rowId xmlns:a16="http://schemas.microsoft.com/office/drawing/2014/main" val="633556658"/>
                  </a:ext>
                </a:extLst>
              </a:tr>
            </a:tbl>
          </a:graphicData>
        </a:graphic>
      </p:graphicFrame>
    </p:spTree>
    <p:extLst>
      <p:ext uri="{BB962C8B-B14F-4D97-AF65-F5344CB8AC3E}">
        <p14:creationId xmlns:p14="http://schemas.microsoft.com/office/powerpoint/2010/main" val="3221002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Complete the bar models below:</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234CB5D7-F385-45F4-9B1C-1C360B3FA091}"/>
              </a:ext>
            </a:extLst>
          </p:cNvPr>
          <p:cNvGraphicFramePr>
            <a:graphicFrameLocks noGrp="1"/>
          </p:cNvGraphicFramePr>
          <p:nvPr>
            <p:extLst>
              <p:ext uri="{D42A27DB-BD31-4B8C-83A1-F6EECF244321}">
                <p14:modId xmlns:p14="http://schemas.microsoft.com/office/powerpoint/2010/main" val="1748108779"/>
              </p:ext>
            </p:extLst>
          </p:nvPr>
        </p:nvGraphicFramePr>
        <p:xfrm>
          <a:off x="3144370" y="3714067"/>
          <a:ext cx="2855260" cy="1069146"/>
        </p:xfrm>
        <a:graphic>
          <a:graphicData uri="http://schemas.openxmlformats.org/drawingml/2006/table">
            <a:tbl>
              <a:tblPr firstRow="1" bandRow="1">
                <a:tableStyleId>{5940675A-B579-460E-94D1-54222C63F5DA}</a:tableStyleId>
              </a:tblPr>
              <a:tblGrid>
                <a:gridCol w="942208">
                  <a:extLst>
                    <a:ext uri="{9D8B030D-6E8A-4147-A177-3AD203B41FA5}">
                      <a16:colId xmlns:a16="http://schemas.microsoft.com/office/drawing/2014/main" val="3176584392"/>
                    </a:ext>
                  </a:extLst>
                </a:gridCol>
                <a:gridCol w="1913052">
                  <a:extLst>
                    <a:ext uri="{9D8B030D-6E8A-4147-A177-3AD203B41FA5}">
                      <a16:colId xmlns:a16="http://schemas.microsoft.com/office/drawing/2014/main" val="1753803116"/>
                    </a:ext>
                  </a:extLst>
                </a:gridCol>
              </a:tblGrid>
              <a:tr h="534573">
                <a:tc gridSpan="2">
                  <a:txBody>
                    <a:bodyPr/>
                    <a:lstStyle/>
                    <a:p>
                      <a:pPr algn="ctr"/>
                      <a:r>
                        <a:rPr lang="en-GB" sz="2300" b="1" dirty="0">
                          <a:latin typeface="Century Gothic" panose="020B0502020202020204" pitchFamily="34" charset="0"/>
                        </a:rPr>
                        <a:t>100</a:t>
                      </a:r>
                    </a:p>
                  </a:txBody>
                  <a:tcPr marL="100584" marR="100584" marT="50292" marB="50292" anchor="ctr">
                    <a:solidFill>
                      <a:schemeClr val="accent6">
                        <a:lumMod val="40000"/>
                        <a:lumOff val="60000"/>
                      </a:schemeClr>
                    </a:solidFill>
                  </a:tcPr>
                </a:tc>
                <a:tc hMerge="1">
                  <a:txBody>
                    <a:bodyPr/>
                    <a:lstStyle/>
                    <a:p>
                      <a:endParaRPr lang="en-GB" dirty="0"/>
                    </a:p>
                  </a:txBody>
                  <a:tcPr/>
                </a:tc>
                <a:extLst>
                  <a:ext uri="{0D108BD9-81ED-4DB2-BD59-A6C34878D82A}">
                    <a16:rowId xmlns:a16="http://schemas.microsoft.com/office/drawing/2014/main" val="1513925002"/>
                  </a:ext>
                </a:extLst>
              </a:tr>
              <a:tr h="534573">
                <a:tc>
                  <a:txBody>
                    <a:bodyPr/>
                    <a:lstStyle/>
                    <a:p>
                      <a:pPr algn="ctr"/>
                      <a:r>
                        <a:rPr lang="en-GB" sz="2300" b="1" dirty="0">
                          <a:latin typeface="Century Gothic" panose="020B0502020202020204" pitchFamily="34" charset="0"/>
                        </a:rPr>
                        <a:t>40</a:t>
                      </a:r>
                    </a:p>
                  </a:txBody>
                  <a:tcPr marL="196010" marR="196010" marT="89095" marB="89095" anchor="ctr">
                    <a:solidFill>
                      <a:schemeClr val="accent5">
                        <a:lumMod val="40000"/>
                        <a:lumOff val="60000"/>
                      </a:schemeClr>
                    </a:solidFill>
                  </a:tcPr>
                </a:tc>
                <a:tc>
                  <a:txBody>
                    <a:bodyPr/>
                    <a:lstStyle/>
                    <a:p>
                      <a:pPr algn="ctr"/>
                      <a:r>
                        <a:rPr lang="en-GB" sz="2300" b="1" dirty="0">
                          <a:solidFill>
                            <a:srgbClr val="FF0000"/>
                          </a:solidFill>
                          <a:latin typeface="Century Gothic" panose="020B0502020202020204" pitchFamily="34" charset="0"/>
                        </a:rPr>
                        <a:t>60</a:t>
                      </a:r>
                    </a:p>
                  </a:txBody>
                  <a:tcPr marL="196010" marR="196010" marT="89095" marB="89095" anchor="ctr">
                    <a:solidFill>
                      <a:schemeClr val="accent2">
                        <a:lumMod val="60000"/>
                        <a:lumOff val="40000"/>
                      </a:schemeClr>
                    </a:solidFill>
                  </a:tcPr>
                </a:tc>
                <a:extLst>
                  <a:ext uri="{0D108BD9-81ED-4DB2-BD59-A6C34878D82A}">
                    <a16:rowId xmlns:a16="http://schemas.microsoft.com/office/drawing/2014/main" val="633556658"/>
                  </a:ext>
                </a:extLst>
              </a:tr>
            </a:tbl>
          </a:graphicData>
        </a:graphic>
      </p:graphicFrame>
      <p:graphicFrame>
        <p:nvGraphicFramePr>
          <p:cNvPr id="9" name="Table 8">
            <a:extLst>
              <a:ext uri="{FF2B5EF4-FFF2-40B4-BE49-F238E27FC236}">
                <a16:creationId xmlns:a16="http://schemas.microsoft.com/office/drawing/2014/main" id="{5DF85B85-8243-4BF6-A945-888B9C19F553}"/>
              </a:ext>
            </a:extLst>
          </p:cNvPr>
          <p:cNvGraphicFramePr>
            <a:graphicFrameLocks noGrp="1"/>
          </p:cNvGraphicFramePr>
          <p:nvPr>
            <p:extLst>
              <p:ext uri="{D42A27DB-BD31-4B8C-83A1-F6EECF244321}">
                <p14:modId xmlns:p14="http://schemas.microsoft.com/office/powerpoint/2010/main" val="2465917075"/>
              </p:ext>
            </p:extLst>
          </p:nvPr>
        </p:nvGraphicFramePr>
        <p:xfrm>
          <a:off x="3144370" y="2074788"/>
          <a:ext cx="2855260" cy="1069146"/>
        </p:xfrm>
        <a:graphic>
          <a:graphicData uri="http://schemas.openxmlformats.org/drawingml/2006/table">
            <a:tbl>
              <a:tblPr firstRow="1" bandRow="1">
                <a:tableStyleId>{5940675A-B579-460E-94D1-54222C63F5DA}</a:tableStyleId>
              </a:tblPr>
              <a:tblGrid>
                <a:gridCol w="1852060">
                  <a:extLst>
                    <a:ext uri="{9D8B030D-6E8A-4147-A177-3AD203B41FA5}">
                      <a16:colId xmlns:a16="http://schemas.microsoft.com/office/drawing/2014/main" val="3176584392"/>
                    </a:ext>
                  </a:extLst>
                </a:gridCol>
                <a:gridCol w="1003200">
                  <a:extLst>
                    <a:ext uri="{9D8B030D-6E8A-4147-A177-3AD203B41FA5}">
                      <a16:colId xmlns:a16="http://schemas.microsoft.com/office/drawing/2014/main" val="1753803116"/>
                    </a:ext>
                  </a:extLst>
                </a:gridCol>
              </a:tblGrid>
              <a:tr h="534573">
                <a:tc gridSpan="2">
                  <a:txBody>
                    <a:bodyPr/>
                    <a:lstStyle/>
                    <a:p>
                      <a:pPr algn="ctr"/>
                      <a:r>
                        <a:rPr lang="en-GB" sz="2300" b="1" dirty="0">
                          <a:latin typeface="Century Gothic" panose="020B0502020202020204" pitchFamily="34" charset="0"/>
                        </a:rPr>
                        <a:t>10</a:t>
                      </a:r>
                    </a:p>
                  </a:txBody>
                  <a:tcPr marL="100584" marR="100584" marT="50292" marB="50292" anchor="ctr">
                    <a:solidFill>
                      <a:schemeClr val="accent6">
                        <a:lumMod val="40000"/>
                        <a:lumOff val="60000"/>
                      </a:schemeClr>
                    </a:solidFill>
                  </a:tcPr>
                </a:tc>
                <a:tc hMerge="1">
                  <a:txBody>
                    <a:bodyPr/>
                    <a:lstStyle/>
                    <a:p>
                      <a:endParaRPr lang="en-GB" dirty="0"/>
                    </a:p>
                  </a:txBody>
                  <a:tcPr/>
                </a:tc>
                <a:extLst>
                  <a:ext uri="{0D108BD9-81ED-4DB2-BD59-A6C34878D82A}">
                    <a16:rowId xmlns:a16="http://schemas.microsoft.com/office/drawing/2014/main" val="1513925002"/>
                  </a:ext>
                </a:extLst>
              </a:tr>
              <a:tr h="534573">
                <a:tc>
                  <a:txBody>
                    <a:bodyPr/>
                    <a:lstStyle/>
                    <a:p>
                      <a:pPr algn="ctr"/>
                      <a:r>
                        <a:rPr lang="en-GB" sz="2300" b="1" dirty="0">
                          <a:solidFill>
                            <a:schemeClr val="tx1"/>
                          </a:solidFill>
                          <a:latin typeface="Century Gothic" panose="020B0502020202020204" pitchFamily="34" charset="0"/>
                        </a:rPr>
                        <a:t>6</a:t>
                      </a:r>
                    </a:p>
                  </a:txBody>
                  <a:tcPr marL="196010" marR="196010" marT="89095" marB="89095" anchor="ctr">
                    <a:solidFill>
                      <a:schemeClr val="accent2">
                        <a:lumMod val="60000"/>
                        <a:lumOff val="40000"/>
                      </a:schemeClr>
                    </a:solidFill>
                  </a:tcPr>
                </a:tc>
                <a:tc>
                  <a:txBody>
                    <a:bodyPr/>
                    <a:lstStyle/>
                    <a:p>
                      <a:pPr algn="ctr"/>
                      <a:r>
                        <a:rPr lang="en-GB" sz="2300" b="1" dirty="0">
                          <a:solidFill>
                            <a:srgbClr val="FF0000"/>
                          </a:solidFill>
                          <a:latin typeface="Century Gothic" panose="020B0502020202020204" pitchFamily="34" charset="0"/>
                        </a:rPr>
                        <a:t>4</a:t>
                      </a:r>
                    </a:p>
                  </a:txBody>
                  <a:tcPr marL="196010" marR="196010" marT="89095" marB="89095" anchor="ctr">
                    <a:solidFill>
                      <a:schemeClr val="accent5">
                        <a:lumMod val="40000"/>
                        <a:lumOff val="60000"/>
                      </a:schemeClr>
                    </a:solidFill>
                  </a:tcPr>
                </a:tc>
                <a:extLst>
                  <a:ext uri="{0D108BD9-81ED-4DB2-BD59-A6C34878D82A}">
                    <a16:rowId xmlns:a16="http://schemas.microsoft.com/office/drawing/2014/main" val="633556658"/>
                  </a:ext>
                </a:extLst>
              </a:tr>
            </a:tbl>
          </a:graphicData>
        </a:graphic>
      </p:graphicFrame>
    </p:spTree>
    <p:extLst>
      <p:ext uri="{BB962C8B-B14F-4D97-AF65-F5344CB8AC3E}">
        <p14:creationId xmlns:p14="http://schemas.microsoft.com/office/powerpoint/2010/main" val="265477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Fill in the missing numbers.</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pSp>
        <p:nvGrpSpPr>
          <p:cNvPr id="6" name="Group 5">
            <a:extLst>
              <a:ext uri="{FF2B5EF4-FFF2-40B4-BE49-F238E27FC236}">
                <a16:creationId xmlns:a16="http://schemas.microsoft.com/office/drawing/2014/main" id="{D843913C-5F31-4FBA-8C3A-0FDD80B375B2}"/>
              </a:ext>
            </a:extLst>
          </p:cNvPr>
          <p:cNvGrpSpPr/>
          <p:nvPr/>
        </p:nvGrpSpPr>
        <p:grpSpPr>
          <a:xfrm>
            <a:off x="3385826" y="1715428"/>
            <a:ext cx="2372348" cy="3117698"/>
            <a:chOff x="2834569" y="3955762"/>
            <a:chExt cx="1620345" cy="2129430"/>
          </a:xfrm>
        </p:grpSpPr>
        <p:sp>
          <p:nvSpPr>
            <p:cNvPr id="9" name="Rectangle 8">
              <a:extLst>
                <a:ext uri="{FF2B5EF4-FFF2-40B4-BE49-F238E27FC236}">
                  <a16:creationId xmlns:a16="http://schemas.microsoft.com/office/drawing/2014/main" id="{E1D692DD-48E4-4998-870B-D108E3E31190}"/>
                </a:ext>
              </a:extLst>
            </p:cNvPr>
            <p:cNvSpPr/>
            <p:nvPr/>
          </p:nvSpPr>
          <p:spPr>
            <a:xfrm>
              <a:off x="3100553" y="3955762"/>
              <a:ext cx="1086997" cy="2129430"/>
            </a:xfrm>
            <a:prstGeom prst="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rapezoid 9">
              <a:extLst>
                <a:ext uri="{FF2B5EF4-FFF2-40B4-BE49-F238E27FC236}">
                  <a16:creationId xmlns:a16="http://schemas.microsoft.com/office/drawing/2014/main" id="{D0F4F716-DD74-4A90-8934-BCC95B316504}"/>
                </a:ext>
              </a:extLst>
            </p:cNvPr>
            <p:cNvSpPr/>
            <p:nvPr/>
          </p:nvSpPr>
          <p:spPr>
            <a:xfrm rot="5400000">
              <a:off x="2112981" y="4887179"/>
              <a:ext cx="1709772" cy="266596"/>
            </a:xfrm>
            <a:prstGeom prst="trapezoid">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rapezoid 10">
              <a:extLst>
                <a:ext uri="{FF2B5EF4-FFF2-40B4-BE49-F238E27FC236}">
                  <a16:creationId xmlns:a16="http://schemas.microsoft.com/office/drawing/2014/main" id="{C471D124-709C-45FC-ABDA-ADDC5E2D45ED}"/>
                </a:ext>
              </a:extLst>
            </p:cNvPr>
            <p:cNvSpPr/>
            <p:nvPr/>
          </p:nvSpPr>
          <p:spPr>
            <a:xfrm rot="16200000" flipH="1">
              <a:off x="3466730" y="4887180"/>
              <a:ext cx="1709772" cy="266596"/>
            </a:xfrm>
            <a:prstGeom prst="trapezoid">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55CB113-3E2D-4983-96C6-1C62D053A0AC}"/>
                </a:ext>
              </a:extLst>
            </p:cNvPr>
            <p:cNvSpPr/>
            <p:nvPr/>
          </p:nvSpPr>
          <p:spPr>
            <a:xfrm>
              <a:off x="3143598" y="4680260"/>
              <a:ext cx="998187" cy="685747"/>
            </a:xfrm>
            <a:prstGeom prst="rect">
              <a:avLst/>
            </a:prstGeom>
            <a:solidFill>
              <a:srgbClr val="73FB7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Century Gothic" panose="020B0502020202020204" pitchFamily="34" charset="0"/>
                </a:rPr>
                <a:t>=</a:t>
              </a:r>
              <a:endParaRPr lang="en-US" sz="900" b="1" dirty="0">
                <a:solidFill>
                  <a:schemeClr val="tx1"/>
                </a:solidFill>
                <a:latin typeface="Century Gothic" panose="020B0502020202020204" pitchFamily="34" charset="0"/>
              </a:endParaRPr>
            </a:p>
          </p:txBody>
        </p:sp>
        <p:sp>
          <p:nvSpPr>
            <p:cNvPr id="13" name="Oval 12">
              <a:extLst>
                <a:ext uri="{FF2B5EF4-FFF2-40B4-BE49-F238E27FC236}">
                  <a16:creationId xmlns:a16="http://schemas.microsoft.com/office/drawing/2014/main" id="{C3B76D71-8A5D-4A54-BF80-8DB784BB0BF4}"/>
                </a:ext>
              </a:extLst>
            </p:cNvPr>
            <p:cNvSpPr>
              <a:spLocks noChangeAspect="1"/>
            </p:cNvSpPr>
            <p:nvPr/>
          </p:nvSpPr>
          <p:spPr>
            <a:xfrm>
              <a:off x="3238563" y="4130624"/>
              <a:ext cx="240790" cy="24079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656F527-80F9-4D2B-81CF-CFDFAA9F439E}"/>
                </a:ext>
              </a:extLst>
            </p:cNvPr>
            <p:cNvSpPr>
              <a:spLocks noChangeAspect="1"/>
            </p:cNvSpPr>
            <p:nvPr/>
          </p:nvSpPr>
          <p:spPr>
            <a:xfrm>
              <a:off x="3609639" y="4068309"/>
              <a:ext cx="149512" cy="14951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1E0E58E-EF68-4A44-8684-F3DE1B1A9701}"/>
                </a:ext>
              </a:extLst>
            </p:cNvPr>
            <p:cNvSpPr>
              <a:spLocks noChangeAspect="1"/>
            </p:cNvSpPr>
            <p:nvPr/>
          </p:nvSpPr>
          <p:spPr>
            <a:xfrm>
              <a:off x="3840728" y="4066891"/>
              <a:ext cx="149512" cy="149512"/>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33170E0-1B13-4A01-A0B5-9442D7FFA26F}"/>
                </a:ext>
              </a:extLst>
            </p:cNvPr>
            <p:cNvSpPr>
              <a:spLocks noChangeAspect="1"/>
            </p:cNvSpPr>
            <p:nvPr/>
          </p:nvSpPr>
          <p:spPr>
            <a:xfrm>
              <a:off x="3609639" y="4282787"/>
              <a:ext cx="149512" cy="14951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94DC51A-51A0-4064-94CD-5EBFA1589036}"/>
                </a:ext>
              </a:extLst>
            </p:cNvPr>
            <p:cNvSpPr>
              <a:spLocks noChangeAspect="1"/>
            </p:cNvSpPr>
            <p:nvPr/>
          </p:nvSpPr>
          <p:spPr>
            <a:xfrm>
              <a:off x="3840728" y="4281369"/>
              <a:ext cx="149512" cy="149512"/>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2291374-3CE7-4591-A0F6-684DDC154F06}"/>
                </a:ext>
              </a:extLst>
            </p:cNvPr>
            <p:cNvSpPr>
              <a:spLocks noChangeAspect="1"/>
            </p:cNvSpPr>
            <p:nvPr/>
          </p:nvSpPr>
          <p:spPr>
            <a:xfrm>
              <a:off x="3248766" y="5692905"/>
              <a:ext cx="102119" cy="102119"/>
            </a:xfrm>
            <a:prstGeom prst="rect">
              <a:avLst/>
            </a:prstGeom>
            <a:solidFill>
              <a:srgbClr val="FF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15CA730-C4ED-4F22-B945-290E4DA61B85}"/>
                </a:ext>
              </a:extLst>
            </p:cNvPr>
            <p:cNvSpPr>
              <a:spLocks noChangeAspect="1"/>
            </p:cNvSpPr>
            <p:nvPr/>
          </p:nvSpPr>
          <p:spPr>
            <a:xfrm>
              <a:off x="3418123" y="5692905"/>
              <a:ext cx="102119" cy="10211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B2785FF-813B-417A-B132-24BDE57F0903}"/>
                </a:ext>
              </a:extLst>
            </p:cNvPr>
            <p:cNvSpPr>
              <a:spLocks noChangeAspect="1"/>
            </p:cNvSpPr>
            <p:nvPr/>
          </p:nvSpPr>
          <p:spPr>
            <a:xfrm>
              <a:off x="3587480" y="5692905"/>
              <a:ext cx="102119" cy="10211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0A98A79-1DE8-43DA-B17F-B64AFE1008A5}"/>
                </a:ext>
              </a:extLst>
            </p:cNvPr>
            <p:cNvSpPr>
              <a:spLocks noChangeAspect="1"/>
            </p:cNvSpPr>
            <p:nvPr/>
          </p:nvSpPr>
          <p:spPr>
            <a:xfrm>
              <a:off x="3756837" y="5692905"/>
              <a:ext cx="102119" cy="102119"/>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B34AAAA-C0C5-4116-95B6-2A6C03846FB1}"/>
                </a:ext>
              </a:extLst>
            </p:cNvPr>
            <p:cNvSpPr>
              <a:spLocks noChangeAspect="1"/>
            </p:cNvSpPr>
            <p:nvPr/>
          </p:nvSpPr>
          <p:spPr>
            <a:xfrm>
              <a:off x="3926193" y="5692905"/>
              <a:ext cx="102119" cy="102119"/>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Arrow: Right 24">
            <a:extLst>
              <a:ext uri="{FF2B5EF4-FFF2-40B4-BE49-F238E27FC236}">
                <a16:creationId xmlns:a16="http://schemas.microsoft.com/office/drawing/2014/main" id="{410FCE6D-F558-4953-99E7-A2AA1CBCDE4E}"/>
              </a:ext>
            </a:extLst>
          </p:cNvPr>
          <p:cNvSpPr/>
          <p:nvPr/>
        </p:nvSpPr>
        <p:spPr>
          <a:xfrm>
            <a:off x="2733833" y="212170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3D4DB171-0B11-4516-B800-11D74437B46B}"/>
              </a:ext>
            </a:extLst>
          </p:cNvPr>
          <p:cNvSpPr/>
          <p:nvPr/>
        </p:nvSpPr>
        <p:spPr>
          <a:xfrm>
            <a:off x="1216966" y="2054722"/>
            <a:ext cx="1468961"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6 + 4 </a:t>
            </a:r>
          </a:p>
        </p:txBody>
      </p:sp>
      <p:sp>
        <p:nvSpPr>
          <p:cNvPr id="27" name="Arrow: Right 26">
            <a:extLst>
              <a:ext uri="{FF2B5EF4-FFF2-40B4-BE49-F238E27FC236}">
                <a16:creationId xmlns:a16="http://schemas.microsoft.com/office/drawing/2014/main" id="{D6D47211-C9E9-4DAB-9827-7BE0DA4115A6}"/>
              </a:ext>
            </a:extLst>
          </p:cNvPr>
          <p:cNvSpPr/>
          <p:nvPr/>
        </p:nvSpPr>
        <p:spPr>
          <a:xfrm>
            <a:off x="2733833" y="277182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A4B25453-1660-466A-A8D8-96B6AF2B40DC}"/>
              </a:ext>
            </a:extLst>
          </p:cNvPr>
          <p:cNvSpPr/>
          <p:nvPr/>
        </p:nvSpPr>
        <p:spPr>
          <a:xfrm>
            <a:off x="1216966" y="2704842"/>
            <a:ext cx="1468961"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60 + 40 </a:t>
            </a:r>
          </a:p>
        </p:txBody>
      </p:sp>
      <p:sp>
        <p:nvSpPr>
          <p:cNvPr id="29" name="Arrow: Right 28">
            <a:extLst>
              <a:ext uri="{FF2B5EF4-FFF2-40B4-BE49-F238E27FC236}">
                <a16:creationId xmlns:a16="http://schemas.microsoft.com/office/drawing/2014/main" id="{3C0D3BBC-FAEF-4CFB-ADBE-A8E6C263B1EB}"/>
              </a:ext>
            </a:extLst>
          </p:cNvPr>
          <p:cNvSpPr/>
          <p:nvPr/>
        </p:nvSpPr>
        <p:spPr>
          <a:xfrm>
            <a:off x="2733833" y="3445212"/>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4AA83DF9-7CA9-4D7D-BBC3-69A832C5219F}"/>
              </a:ext>
            </a:extLst>
          </p:cNvPr>
          <p:cNvSpPr/>
          <p:nvPr/>
        </p:nvSpPr>
        <p:spPr>
          <a:xfrm>
            <a:off x="1216966" y="3378227"/>
            <a:ext cx="1468961"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9 – 2  </a:t>
            </a:r>
          </a:p>
        </p:txBody>
      </p:sp>
      <p:sp>
        <p:nvSpPr>
          <p:cNvPr id="31" name="Arrow: Right 30">
            <a:extLst>
              <a:ext uri="{FF2B5EF4-FFF2-40B4-BE49-F238E27FC236}">
                <a16:creationId xmlns:a16="http://schemas.microsoft.com/office/drawing/2014/main" id="{D7BBC456-2906-4BC5-9DBB-5F511A995E03}"/>
              </a:ext>
            </a:extLst>
          </p:cNvPr>
          <p:cNvSpPr/>
          <p:nvPr/>
        </p:nvSpPr>
        <p:spPr>
          <a:xfrm>
            <a:off x="2733833" y="411859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592A4DDB-C171-4151-B897-86AAEE086CB5}"/>
              </a:ext>
            </a:extLst>
          </p:cNvPr>
          <p:cNvSpPr/>
          <p:nvPr/>
        </p:nvSpPr>
        <p:spPr>
          <a:xfrm>
            <a:off x="1216966" y="4051612"/>
            <a:ext cx="1468961"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90 – 20 </a:t>
            </a:r>
          </a:p>
        </p:txBody>
      </p:sp>
      <p:sp>
        <p:nvSpPr>
          <p:cNvPr id="33" name="Arrow: Right 32">
            <a:extLst>
              <a:ext uri="{FF2B5EF4-FFF2-40B4-BE49-F238E27FC236}">
                <a16:creationId xmlns:a16="http://schemas.microsoft.com/office/drawing/2014/main" id="{EE73154A-8E1A-4D9B-B53E-C669337792B7}"/>
              </a:ext>
            </a:extLst>
          </p:cNvPr>
          <p:cNvSpPr/>
          <p:nvPr/>
        </p:nvSpPr>
        <p:spPr>
          <a:xfrm>
            <a:off x="5823198" y="212170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Arrow: Right 33">
            <a:extLst>
              <a:ext uri="{FF2B5EF4-FFF2-40B4-BE49-F238E27FC236}">
                <a16:creationId xmlns:a16="http://schemas.microsoft.com/office/drawing/2014/main" id="{6B48905A-8810-41C6-967E-49012CC36016}"/>
              </a:ext>
            </a:extLst>
          </p:cNvPr>
          <p:cNvSpPr/>
          <p:nvPr/>
        </p:nvSpPr>
        <p:spPr>
          <a:xfrm>
            <a:off x="5823198" y="277182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Arrow: Right 34">
            <a:extLst>
              <a:ext uri="{FF2B5EF4-FFF2-40B4-BE49-F238E27FC236}">
                <a16:creationId xmlns:a16="http://schemas.microsoft.com/office/drawing/2014/main" id="{1F574C6E-B7C5-43CD-AFF5-65643CF9816C}"/>
              </a:ext>
            </a:extLst>
          </p:cNvPr>
          <p:cNvSpPr/>
          <p:nvPr/>
        </p:nvSpPr>
        <p:spPr>
          <a:xfrm>
            <a:off x="5823198" y="3445212"/>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Arrow: Right 35">
            <a:extLst>
              <a:ext uri="{FF2B5EF4-FFF2-40B4-BE49-F238E27FC236}">
                <a16:creationId xmlns:a16="http://schemas.microsoft.com/office/drawing/2014/main" id="{3897640C-DCF3-4563-A2EF-5571C1733298}"/>
              </a:ext>
            </a:extLst>
          </p:cNvPr>
          <p:cNvSpPr/>
          <p:nvPr/>
        </p:nvSpPr>
        <p:spPr>
          <a:xfrm>
            <a:off x="5823198" y="411859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32154501-BCC7-414B-9626-246371E54F70}"/>
              </a:ext>
            </a:extLst>
          </p:cNvPr>
          <p:cNvSpPr/>
          <p:nvPr/>
        </p:nvSpPr>
        <p:spPr>
          <a:xfrm>
            <a:off x="6492309" y="2054722"/>
            <a:ext cx="853604"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rgbClr val="FF0000"/>
              </a:solidFill>
              <a:latin typeface="Century Gothic" panose="020B0502020202020204" pitchFamily="34" charset="0"/>
            </a:endParaRPr>
          </a:p>
        </p:txBody>
      </p:sp>
      <p:sp>
        <p:nvSpPr>
          <p:cNvPr id="38" name="Rectangle 37">
            <a:extLst>
              <a:ext uri="{FF2B5EF4-FFF2-40B4-BE49-F238E27FC236}">
                <a16:creationId xmlns:a16="http://schemas.microsoft.com/office/drawing/2014/main" id="{80EAC2AC-CC67-4ED8-BBA3-4B7E5678F65D}"/>
              </a:ext>
            </a:extLst>
          </p:cNvPr>
          <p:cNvSpPr/>
          <p:nvPr/>
        </p:nvSpPr>
        <p:spPr>
          <a:xfrm>
            <a:off x="6503442" y="2704842"/>
            <a:ext cx="853604"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rgbClr val="FF0000"/>
              </a:solidFill>
              <a:latin typeface="Century Gothic" panose="020B0502020202020204" pitchFamily="34" charset="0"/>
            </a:endParaRPr>
          </a:p>
        </p:txBody>
      </p:sp>
      <p:sp>
        <p:nvSpPr>
          <p:cNvPr id="39" name="Rectangle 38">
            <a:extLst>
              <a:ext uri="{FF2B5EF4-FFF2-40B4-BE49-F238E27FC236}">
                <a16:creationId xmlns:a16="http://schemas.microsoft.com/office/drawing/2014/main" id="{3D1023FF-D4FD-42AB-A06D-5ADD94990E6C}"/>
              </a:ext>
            </a:extLst>
          </p:cNvPr>
          <p:cNvSpPr/>
          <p:nvPr/>
        </p:nvSpPr>
        <p:spPr>
          <a:xfrm>
            <a:off x="6503442" y="3378227"/>
            <a:ext cx="853604"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rgbClr val="FF0000"/>
              </a:solidFill>
              <a:latin typeface="Century Gothic" panose="020B0502020202020204" pitchFamily="34" charset="0"/>
            </a:endParaRPr>
          </a:p>
        </p:txBody>
      </p:sp>
      <p:sp>
        <p:nvSpPr>
          <p:cNvPr id="40" name="Rectangle 39">
            <a:extLst>
              <a:ext uri="{FF2B5EF4-FFF2-40B4-BE49-F238E27FC236}">
                <a16:creationId xmlns:a16="http://schemas.microsoft.com/office/drawing/2014/main" id="{73570E87-2390-4C64-8E75-0298B241320B}"/>
              </a:ext>
            </a:extLst>
          </p:cNvPr>
          <p:cNvSpPr/>
          <p:nvPr/>
        </p:nvSpPr>
        <p:spPr>
          <a:xfrm>
            <a:off x="6492309" y="4051612"/>
            <a:ext cx="853604"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343882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Fill in the missing numbers.</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pSp>
        <p:nvGrpSpPr>
          <p:cNvPr id="6" name="Group 5">
            <a:extLst>
              <a:ext uri="{FF2B5EF4-FFF2-40B4-BE49-F238E27FC236}">
                <a16:creationId xmlns:a16="http://schemas.microsoft.com/office/drawing/2014/main" id="{D843913C-5F31-4FBA-8C3A-0FDD80B375B2}"/>
              </a:ext>
            </a:extLst>
          </p:cNvPr>
          <p:cNvGrpSpPr/>
          <p:nvPr/>
        </p:nvGrpSpPr>
        <p:grpSpPr>
          <a:xfrm>
            <a:off x="3385826" y="1715428"/>
            <a:ext cx="2372348" cy="3117698"/>
            <a:chOff x="2834569" y="3955762"/>
            <a:chExt cx="1620345" cy="2129430"/>
          </a:xfrm>
        </p:grpSpPr>
        <p:sp>
          <p:nvSpPr>
            <p:cNvPr id="9" name="Rectangle 8">
              <a:extLst>
                <a:ext uri="{FF2B5EF4-FFF2-40B4-BE49-F238E27FC236}">
                  <a16:creationId xmlns:a16="http://schemas.microsoft.com/office/drawing/2014/main" id="{E1D692DD-48E4-4998-870B-D108E3E31190}"/>
                </a:ext>
              </a:extLst>
            </p:cNvPr>
            <p:cNvSpPr/>
            <p:nvPr/>
          </p:nvSpPr>
          <p:spPr>
            <a:xfrm>
              <a:off x="3100553" y="3955762"/>
              <a:ext cx="1086997" cy="2129430"/>
            </a:xfrm>
            <a:prstGeom prst="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rapezoid 9">
              <a:extLst>
                <a:ext uri="{FF2B5EF4-FFF2-40B4-BE49-F238E27FC236}">
                  <a16:creationId xmlns:a16="http://schemas.microsoft.com/office/drawing/2014/main" id="{D0F4F716-DD74-4A90-8934-BCC95B316504}"/>
                </a:ext>
              </a:extLst>
            </p:cNvPr>
            <p:cNvSpPr/>
            <p:nvPr/>
          </p:nvSpPr>
          <p:spPr>
            <a:xfrm rot="5400000">
              <a:off x="2112981" y="4887179"/>
              <a:ext cx="1709772" cy="266596"/>
            </a:xfrm>
            <a:prstGeom prst="trapezoid">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rapezoid 10">
              <a:extLst>
                <a:ext uri="{FF2B5EF4-FFF2-40B4-BE49-F238E27FC236}">
                  <a16:creationId xmlns:a16="http://schemas.microsoft.com/office/drawing/2014/main" id="{C471D124-709C-45FC-ABDA-ADDC5E2D45ED}"/>
                </a:ext>
              </a:extLst>
            </p:cNvPr>
            <p:cNvSpPr/>
            <p:nvPr/>
          </p:nvSpPr>
          <p:spPr>
            <a:xfrm rot="16200000" flipH="1">
              <a:off x="3466730" y="4887180"/>
              <a:ext cx="1709772" cy="266596"/>
            </a:xfrm>
            <a:prstGeom prst="trapezoid">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55CB113-3E2D-4983-96C6-1C62D053A0AC}"/>
                </a:ext>
              </a:extLst>
            </p:cNvPr>
            <p:cNvSpPr/>
            <p:nvPr/>
          </p:nvSpPr>
          <p:spPr>
            <a:xfrm>
              <a:off x="3143598" y="4680260"/>
              <a:ext cx="998187" cy="685747"/>
            </a:xfrm>
            <a:prstGeom prst="rect">
              <a:avLst/>
            </a:prstGeom>
            <a:solidFill>
              <a:srgbClr val="73FB7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Century Gothic" panose="020B0502020202020204" pitchFamily="34" charset="0"/>
                </a:rPr>
                <a:t>=</a:t>
              </a:r>
              <a:endParaRPr lang="en-US" sz="900" b="1" dirty="0">
                <a:solidFill>
                  <a:schemeClr val="tx1"/>
                </a:solidFill>
                <a:latin typeface="Century Gothic" panose="020B0502020202020204" pitchFamily="34" charset="0"/>
              </a:endParaRPr>
            </a:p>
          </p:txBody>
        </p:sp>
        <p:sp>
          <p:nvSpPr>
            <p:cNvPr id="13" name="Oval 12">
              <a:extLst>
                <a:ext uri="{FF2B5EF4-FFF2-40B4-BE49-F238E27FC236}">
                  <a16:creationId xmlns:a16="http://schemas.microsoft.com/office/drawing/2014/main" id="{C3B76D71-8A5D-4A54-BF80-8DB784BB0BF4}"/>
                </a:ext>
              </a:extLst>
            </p:cNvPr>
            <p:cNvSpPr>
              <a:spLocks noChangeAspect="1"/>
            </p:cNvSpPr>
            <p:nvPr/>
          </p:nvSpPr>
          <p:spPr>
            <a:xfrm>
              <a:off x="3238563" y="4130624"/>
              <a:ext cx="240790" cy="24079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656F527-80F9-4D2B-81CF-CFDFAA9F439E}"/>
                </a:ext>
              </a:extLst>
            </p:cNvPr>
            <p:cNvSpPr>
              <a:spLocks noChangeAspect="1"/>
            </p:cNvSpPr>
            <p:nvPr/>
          </p:nvSpPr>
          <p:spPr>
            <a:xfrm>
              <a:off x="3609639" y="4068309"/>
              <a:ext cx="149512" cy="149512"/>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1E0E58E-EF68-4A44-8684-F3DE1B1A9701}"/>
                </a:ext>
              </a:extLst>
            </p:cNvPr>
            <p:cNvSpPr>
              <a:spLocks noChangeAspect="1"/>
            </p:cNvSpPr>
            <p:nvPr/>
          </p:nvSpPr>
          <p:spPr>
            <a:xfrm>
              <a:off x="3840728" y="4066891"/>
              <a:ext cx="149512" cy="149512"/>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33170E0-1B13-4A01-A0B5-9442D7FFA26F}"/>
                </a:ext>
              </a:extLst>
            </p:cNvPr>
            <p:cNvSpPr>
              <a:spLocks noChangeAspect="1"/>
            </p:cNvSpPr>
            <p:nvPr/>
          </p:nvSpPr>
          <p:spPr>
            <a:xfrm>
              <a:off x="3609639" y="4282787"/>
              <a:ext cx="149512" cy="14951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94DC51A-51A0-4064-94CD-5EBFA1589036}"/>
                </a:ext>
              </a:extLst>
            </p:cNvPr>
            <p:cNvSpPr>
              <a:spLocks noChangeAspect="1"/>
            </p:cNvSpPr>
            <p:nvPr/>
          </p:nvSpPr>
          <p:spPr>
            <a:xfrm>
              <a:off x="3840728" y="4281369"/>
              <a:ext cx="149512" cy="149512"/>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2291374-3CE7-4591-A0F6-684DDC154F06}"/>
                </a:ext>
              </a:extLst>
            </p:cNvPr>
            <p:cNvSpPr>
              <a:spLocks noChangeAspect="1"/>
            </p:cNvSpPr>
            <p:nvPr/>
          </p:nvSpPr>
          <p:spPr>
            <a:xfrm>
              <a:off x="3248766" y="5692905"/>
              <a:ext cx="102119" cy="102119"/>
            </a:xfrm>
            <a:prstGeom prst="rect">
              <a:avLst/>
            </a:prstGeom>
            <a:solidFill>
              <a:srgbClr val="FF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15CA730-C4ED-4F22-B945-290E4DA61B85}"/>
                </a:ext>
              </a:extLst>
            </p:cNvPr>
            <p:cNvSpPr>
              <a:spLocks noChangeAspect="1"/>
            </p:cNvSpPr>
            <p:nvPr/>
          </p:nvSpPr>
          <p:spPr>
            <a:xfrm>
              <a:off x="3418123" y="5692905"/>
              <a:ext cx="102119" cy="10211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B2785FF-813B-417A-B132-24BDE57F0903}"/>
                </a:ext>
              </a:extLst>
            </p:cNvPr>
            <p:cNvSpPr>
              <a:spLocks noChangeAspect="1"/>
            </p:cNvSpPr>
            <p:nvPr/>
          </p:nvSpPr>
          <p:spPr>
            <a:xfrm>
              <a:off x="3587480" y="5692905"/>
              <a:ext cx="102119" cy="10211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0A98A79-1DE8-43DA-B17F-B64AFE1008A5}"/>
                </a:ext>
              </a:extLst>
            </p:cNvPr>
            <p:cNvSpPr>
              <a:spLocks noChangeAspect="1"/>
            </p:cNvSpPr>
            <p:nvPr/>
          </p:nvSpPr>
          <p:spPr>
            <a:xfrm>
              <a:off x="3756837" y="5692905"/>
              <a:ext cx="102119" cy="102119"/>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B34AAAA-C0C5-4116-95B6-2A6C03846FB1}"/>
                </a:ext>
              </a:extLst>
            </p:cNvPr>
            <p:cNvSpPr>
              <a:spLocks noChangeAspect="1"/>
            </p:cNvSpPr>
            <p:nvPr/>
          </p:nvSpPr>
          <p:spPr>
            <a:xfrm>
              <a:off x="3926193" y="5692905"/>
              <a:ext cx="102119" cy="102119"/>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Arrow: Right 24">
            <a:extLst>
              <a:ext uri="{FF2B5EF4-FFF2-40B4-BE49-F238E27FC236}">
                <a16:creationId xmlns:a16="http://schemas.microsoft.com/office/drawing/2014/main" id="{410FCE6D-F558-4953-99E7-A2AA1CBCDE4E}"/>
              </a:ext>
            </a:extLst>
          </p:cNvPr>
          <p:cNvSpPr/>
          <p:nvPr/>
        </p:nvSpPr>
        <p:spPr>
          <a:xfrm>
            <a:off x="2733833" y="212170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3D4DB171-0B11-4516-B800-11D74437B46B}"/>
              </a:ext>
            </a:extLst>
          </p:cNvPr>
          <p:cNvSpPr/>
          <p:nvPr/>
        </p:nvSpPr>
        <p:spPr>
          <a:xfrm>
            <a:off x="1216966" y="2054722"/>
            <a:ext cx="1468961"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6 + 4 </a:t>
            </a:r>
          </a:p>
        </p:txBody>
      </p:sp>
      <p:sp>
        <p:nvSpPr>
          <p:cNvPr id="27" name="Arrow: Right 26">
            <a:extLst>
              <a:ext uri="{FF2B5EF4-FFF2-40B4-BE49-F238E27FC236}">
                <a16:creationId xmlns:a16="http://schemas.microsoft.com/office/drawing/2014/main" id="{D6D47211-C9E9-4DAB-9827-7BE0DA4115A6}"/>
              </a:ext>
            </a:extLst>
          </p:cNvPr>
          <p:cNvSpPr/>
          <p:nvPr/>
        </p:nvSpPr>
        <p:spPr>
          <a:xfrm>
            <a:off x="2733833" y="277182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A4B25453-1660-466A-A8D8-96B6AF2B40DC}"/>
              </a:ext>
            </a:extLst>
          </p:cNvPr>
          <p:cNvSpPr/>
          <p:nvPr/>
        </p:nvSpPr>
        <p:spPr>
          <a:xfrm>
            <a:off x="1216966" y="2704842"/>
            <a:ext cx="1468961"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60 + 40 </a:t>
            </a:r>
          </a:p>
        </p:txBody>
      </p:sp>
      <p:sp>
        <p:nvSpPr>
          <p:cNvPr id="29" name="Arrow: Right 28">
            <a:extLst>
              <a:ext uri="{FF2B5EF4-FFF2-40B4-BE49-F238E27FC236}">
                <a16:creationId xmlns:a16="http://schemas.microsoft.com/office/drawing/2014/main" id="{3C0D3BBC-FAEF-4CFB-ADBE-A8E6C263B1EB}"/>
              </a:ext>
            </a:extLst>
          </p:cNvPr>
          <p:cNvSpPr/>
          <p:nvPr/>
        </p:nvSpPr>
        <p:spPr>
          <a:xfrm>
            <a:off x="2733833" y="3445212"/>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4AA83DF9-7CA9-4D7D-BBC3-69A832C5219F}"/>
              </a:ext>
            </a:extLst>
          </p:cNvPr>
          <p:cNvSpPr/>
          <p:nvPr/>
        </p:nvSpPr>
        <p:spPr>
          <a:xfrm>
            <a:off x="1216966" y="3378227"/>
            <a:ext cx="1468961"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9 – 2  </a:t>
            </a:r>
          </a:p>
        </p:txBody>
      </p:sp>
      <p:sp>
        <p:nvSpPr>
          <p:cNvPr id="31" name="Arrow: Right 30">
            <a:extLst>
              <a:ext uri="{FF2B5EF4-FFF2-40B4-BE49-F238E27FC236}">
                <a16:creationId xmlns:a16="http://schemas.microsoft.com/office/drawing/2014/main" id="{D7BBC456-2906-4BC5-9DBB-5F511A995E03}"/>
              </a:ext>
            </a:extLst>
          </p:cNvPr>
          <p:cNvSpPr/>
          <p:nvPr/>
        </p:nvSpPr>
        <p:spPr>
          <a:xfrm>
            <a:off x="2733833" y="411859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592A4DDB-C171-4151-B897-86AAEE086CB5}"/>
              </a:ext>
            </a:extLst>
          </p:cNvPr>
          <p:cNvSpPr/>
          <p:nvPr/>
        </p:nvSpPr>
        <p:spPr>
          <a:xfrm>
            <a:off x="1216966" y="4051612"/>
            <a:ext cx="1468961"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90 – 20 </a:t>
            </a:r>
          </a:p>
        </p:txBody>
      </p:sp>
      <p:sp>
        <p:nvSpPr>
          <p:cNvPr id="33" name="Arrow: Right 32">
            <a:extLst>
              <a:ext uri="{FF2B5EF4-FFF2-40B4-BE49-F238E27FC236}">
                <a16:creationId xmlns:a16="http://schemas.microsoft.com/office/drawing/2014/main" id="{EE73154A-8E1A-4D9B-B53E-C669337792B7}"/>
              </a:ext>
            </a:extLst>
          </p:cNvPr>
          <p:cNvSpPr/>
          <p:nvPr/>
        </p:nvSpPr>
        <p:spPr>
          <a:xfrm>
            <a:off x="5823198" y="212170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Arrow: Right 33">
            <a:extLst>
              <a:ext uri="{FF2B5EF4-FFF2-40B4-BE49-F238E27FC236}">
                <a16:creationId xmlns:a16="http://schemas.microsoft.com/office/drawing/2014/main" id="{6B48905A-8810-41C6-967E-49012CC36016}"/>
              </a:ext>
            </a:extLst>
          </p:cNvPr>
          <p:cNvSpPr/>
          <p:nvPr/>
        </p:nvSpPr>
        <p:spPr>
          <a:xfrm>
            <a:off x="5823198" y="277182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Arrow: Right 34">
            <a:extLst>
              <a:ext uri="{FF2B5EF4-FFF2-40B4-BE49-F238E27FC236}">
                <a16:creationId xmlns:a16="http://schemas.microsoft.com/office/drawing/2014/main" id="{1F574C6E-B7C5-43CD-AFF5-65643CF9816C}"/>
              </a:ext>
            </a:extLst>
          </p:cNvPr>
          <p:cNvSpPr/>
          <p:nvPr/>
        </p:nvSpPr>
        <p:spPr>
          <a:xfrm>
            <a:off x="5823198" y="3445212"/>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Arrow: Right 35">
            <a:extLst>
              <a:ext uri="{FF2B5EF4-FFF2-40B4-BE49-F238E27FC236}">
                <a16:creationId xmlns:a16="http://schemas.microsoft.com/office/drawing/2014/main" id="{3897640C-DCF3-4563-A2EF-5571C1733298}"/>
              </a:ext>
            </a:extLst>
          </p:cNvPr>
          <p:cNvSpPr/>
          <p:nvPr/>
        </p:nvSpPr>
        <p:spPr>
          <a:xfrm>
            <a:off x="5823198" y="4118597"/>
            <a:ext cx="604087" cy="386418"/>
          </a:xfrm>
          <a:prstGeom prst="right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32154501-BCC7-414B-9626-246371E54F70}"/>
              </a:ext>
            </a:extLst>
          </p:cNvPr>
          <p:cNvSpPr/>
          <p:nvPr/>
        </p:nvSpPr>
        <p:spPr>
          <a:xfrm>
            <a:off x="6492309" y="2054722"/>
            <a:ext cx="853604"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FF0000"/>
                </a:solidFill>
                <a:latin typeface="Century Gothic" panose="020B0502020202020204" pitchFamily="34" charset="0"/>
              </a:rPr>
              <a:t>10</a:t>
            </a:r>
          </a:p>
        </p:txBody>
      </p:sp>
      <p:sp>
        <p:nvSpPr>
          <p:cNvPr id="38" name="Rectangle 37">
            <a:extLst>
              <a:ext uri="{FF2B5EF4-FFF2-40B4-BE49-F238E27FC236}">
                <a16:creationId xmlns:a16="http://schemas.microsoft.com/office/drawing/2014/main" id="{80EAC2AC-CC67-4ED8-BBA3-4B7E5678F65D}"/>
              </a:ext>
            </a:extLst>
          </p:cNvPr>
          <p:cNvSpPr/>
          <p:nvPr/>
        </p:nvSpPr>
        <p:spPr>
          <a:xfrm>
            <a:off x="6503442" y="2704842"/>
            <a:ext cx="853604"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FF0000"/>
                </a:solidFill>
                <a:latin typeface="Century Gothic" panose="020B0502020202020204" pitchFamily="34" charset="0"/>
              </a:rPr>
              <a:t>100</a:t>
            </a:r>
          </a:p>
        </p:txBody>
      </p:sp>
      <p:sp>
        <p:nvSpPr>
          <p:cNvPr id="39" name="Rectangle 38">
            <a:extLst>
              <a:ext uri="{FF2B5EF4-FFF2-40B4-BE49-F238E27FC236}">
                <a16:creationId xmlns:a16="http://schemas.microsoft.com/office/drawing/2014/main" id="{3D1023FF-D4FD-42AB-A06D-5ADD94990E6C}"/>
              </a:ext>
            </a:extLst>
          </p:cNvPr>
          <p:cNvSpPr/>
          <p:nvPr/>
        </p:nvSpPr>
        <p:spPr>
          <a:xfrm>
            <a:off x="6503442" y="3378227"/>
            <a:ext cx="853604"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FF0000"/>
                </a:solidFill>
                <a:latin typeface="Century Gothic" panose="020B0502020202020204" pitchFamily="34" charset="0"/>
              </a:rPr>
              <a:t>7</a:t>
            </a:r>
          </a:p>
        </p:txBody>
      </p:sp>
      <p:sp>
        <p:nvSpPr>
          <p:cNvPr id="40" name="Rectangle 39">
            <a:extLst>
              <a:ext uri="{FF2B5EF4-FFF2-40B4-BE49-F238E27FC236}">
                <a16:creationId xmlns:a16="http://schemas.microsoft.com/office/drawing/2014/main" id="{73570E87-2390-4C64-8E75-0298B241320B}"/>
              </a:ext>
            </a:extLst>
          </p:cNvPr>
          <p:cNvSpPr/>
          <p:nvPr/>
        </p:nvSpPr>
        <p:spPr>
          <a:xfrm>
            <a:off x="6492309" y="4051612"/>
            <a:ext cx="853604" cy="5203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FF0000"/>
                </a:solidFill>
                <a:latin typeface="Century Gothic" panose="020B0502020202020204" pitchFamily="34" charset="0"/>
              </a:rPr>
              <a:t>70</a:t>
            </a:r>
          </a:p>
        </p:txBody>
      </p:sp>
    </p:spTree>
    <p:extLst>
      <p:ext uri="{BB962C8B-B14F-4D97-AF65-F5344CB8AC3E}">
        <p14:creationId xmlns:p14="http://schemas.microsoft.com/office/powerpoint/2010/main" val="4039517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Solomon says,</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Is he correct? Explain why.</a:t>
            </a:r>
          </a:p>
          <a:p>
            <a:pPr lvl="0"/>
            <a:endParaRPr lang="en-GB" sz="2000" b="1" dirty="0">
              <a:solidFill>
                <a:schemeClr val="tx1"/>
              </a:solidFill>
              <a:latin typeface="Century Gothic" panose="020B0502020202020204" pitchFamily="34" charset="0"/>
            </a:endParaRPr>
          </a:p>
          <a:p>
            <a:pPr lvl="0"/>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6" name="Picture 5">
            <a:extLst>
              <a:ext uri="{FF2B5EF4-FFF2-40B4-BE49-F238E27FC236}">
                <a16:creationId xmlns:a16="http://schemas.microsoft.com/office/drawing/2014/main" id="{F2197AB6-1C33-4EA7-A26D-C1C635155DEC}"/>
              </a:ext>
            </a:extLst>
          </p:cNvPr>
          <p:cNvPicPr>
            <a:picLocks noChangeAspect="1"/>
          </p:cNvPicPr>
          <p:nvPr/>
        </p:nvPicPr>
        <p:blipFill>
          <a:blip r:embed="rId4"/>
          <a:stretch>
            <a:fillRect/>
          </a:stretch>
        </p:blipFill>
        <p:spPr>
          <a:xfrm>
            <a:off x="2246673" y="1810488"/>
            <a:ext cx="1518866" cy="1648128"/>
          </a:xfrm>
          <a:prstGeom prst="rect">
            <a:avLst/>
          </a:prstGeom>
        </p:spPr>
      </p:pic>
      <p:sp>
        <p:nvSpPr>
          <p:cNvPr id="9" name="Speech Bubble: Rectangle with Corners Rounded 8">
            <a:extLst>
              <a:ext uri="{FF2B5EF4-FFF2-40B4-BE49-F238E27FC236}">
                <a16:creationId xmlns:a16="http://schemas.microsoft.com/office/drawing/2014/main" id="{977BBA1A-7E98-4BD1-81B7-7786083BC1EA}"/>
              </a:ext>
            </a:extLst>
          </p:cNvPr>
          <p:cNvSpPr/>
          <p:nvPr/>
        </p:nvSpPr>
        <p:spPr>
          <a:xfrm>
            <a:off x="3991319" y="1434662"/>
            <a:ext cx="3146994" cy="1262847"/>
          </a:xfrm>
          <a:prstGeom prst="wedgeRoundRectCallout">
            <a:avLst>
              <a:gd name="adj1" fmla="val -39645"/>
              <a:gd name="adj2" fmla="val 63978"/>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defTabSz="514350">
              <a:defRPr/>
            </a:pPr>
            <a:r>
              <a:rPr lang="en-GB" sz="2000" b="1" dirty="0">
                <a:latin typeface="Century Gothic" panose="020B0502020202020204" pitchFamily="34" charset="0"/>
              </a:rPr>
              <a:t> </a:t>
            </a:r>
            <a:r>
              <a:rPr lang="en-GB" sz="2000" b="1" dirty="0">
                <a:solidFill>
                  <a:schemeClr val="tx1"/>
                </a:solidFill>
                <a:latin typeface="Century Gothic" panose="020B0502020202020204" pitchFamily="34" charset="0"/>
              </a:rPr>
              <a:t>I know that 9 – 7 = 2, so </a:t>
            </a:r>
          </a:p>
          <a:p>
            <a:pPr lvl="0" algn="ctr" defTabSz="514350">
              <a:defRPr/>
            </a:pPr>
            <a:r>
              <a:rPr lang="en-GB" sz="2000" b="1" dirty="0">
                <a:solidFill>
                  <a:schemeClr val="tx1"/>
                </a:solidFill>
                <a:latin typeface="Century Gothic" panose="020B0502020202020204" pitchFamily="34" charset="0"/>
              </a:rPr>
              <a:t>90 – 70 = 20.</a:t>
            </a:r>
          </a:p>
        </p:txBody>
      </p:sp>
    </p:spTree>
    <p:extLst>
      <p:ext uri="{BB962C8B-B14F-4D97-AF65-F5344CB8AC3E}">
        <p14:creationId xmlns:p14="http://schemas.microsoft.com/office/powerpoint/2010/main" val="636014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Solomon says,</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Is he correct? Explain why.</a:t>
            </a:r>
          </a:p>
          <a:p>
            <a:pPr lvl="0"/>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Solomon is correct because . . .</a:t>
            </a: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6" name="Picture 5">
            <a:extLst>
              <a:ext uri="{FF2B5EF4-FFF2-40B4-BE49-F238E27FC236}">
                <a16:creationId xmlns:a16="http://schemas.microsoft.com/office/drawing/2014/main" id="{F2197AB6-1C33-4EA7-A26D-C1C635155DEC}"/>
              </a:ext>
            </a:extLst>
          </p:cNvPr>
          <p:cNvPicPr>
            <a:picLocks noChangeAspect="1"/>
          </p:cNvPicPr>
          <p:nvPr/>
        </p:nvPicPr>
        <p:blipFill>
          <a:blip r:embed="rId4"/>
          <a:stretch>
            <a:fillRect/>
          </a:stretch>
        </p:blipFill>
        <p:spPr>
          <a:xfrm>
            <a:off x="2246673" y="1810488"/>
            <a:ext cx="1518866" cy="1648128"/>
          </a:xfrm>
          <a:prstGeom prst="rect">
            <a:avLst/>
          </a:prstGeom>
        </p:spPr>
      </p:pic>
      <p:sp>
        <p:nvSpPr>
          <p:cNvPr id="9" name="Speech Bubble: Rectangle with Corners Rounded 8">
            <a:extLst>
              <a:ext uri="{FF2B5EF4-FFF2-40B4-BE49-F238E27FC236}">
                <a16:creationId xmlns:a16="http://schemas.microsoft.com/office/drawing/2014/main" id="{977BBA1A-7E98-4BD1-81B7-7786083BC1EA}"/>
              </a:ext>
            </a:extLst>
          </p:cNvPr>
          <p:cNvSpPr/>
          <p:nvPr/>
        </p:nvSpPr>
        <p:spPr>
          <a:xfrm>
            <a:off x="3991319" y="1434662"/>
            <a:ext cx="3146994" cy="1262847"/>
          </a:xfrm>
          <a:prstGeom prst="wedgeRoundRectCallout">
            <a:avLst>
              <a:gd name="adj1" fmla="val -39645"/>
              <a:gd name="adj2" fmla="val 63978"/>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defTabSz="514350">
              <a:defRPr/>
            </a:pPr>
            <a:r>
              <a:rPr lang="en-GB" sz="2000" b="1" dirty="0">
                <a:latin typeface="Century Gothic" panose="020B0502020202020204" pitchFamily="34" charset="0"/>
              </a:rPr>
              <a:t> </a:t>
            </a:r>
            <a:r>
              <a:rPr lang="en-GB" sz="2000" b="1" dirty="0">
                <a:solidFill>
                  <a:schemeClr val="tx1"/>
                </a:solidFill>
                <a:latin typeface="Century Gothic" panose="020B0502020202020204" pitchFamily="34" charset="0"/>
              </a:rPr>
              <a:t>I know that 9 – 7 = 2, so </a:t>
            </a:r>
          </a:p>
          <a:p>
            <a:pPr lvl="0" algn="ctr" defTabSz="514350">
              <a:defRPr/>
            </a:pPr>
            <a:r>
              <a:rPr lang="en-GB" sz="2000" b="1" dirty="0">
                <a:solidFill>
                  <a:schemeClr val="tx1"/>
                </a:solidFill>
                <a:latin typeface="Century Gothic" panose="020B0502020202020204" pitchFamily="34" charset="0"/>
              </a:rPr>
              <a:t>90 – 70 = 20.</a:t>
            </a:r>
          </a:p>
        </p:txBody>
      </p:sp>
    </p:spTree>
    <p:extLst>
      <p:ext uri="{BB962C8B-B14F-4D97-AF65-F5344CB8AC3E}">
        <p14:creationId xmlns:p14="http://schemas.microsoft.com/office/powerpoint/2010/main" val="635956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Solomon says,</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Is he correct? Explain why.</a:t>
            </a:r>
          </a:p>
          <a:p>
            <a:pPr lvl="0"/>
            <a:endParaRPr lang="en-GB" sz="2000" b="1" dirty="0">
              <a:solidFill>
                <a:schemeClr val="tx1"/>
              </a:solidFill>
              <a:latin typeface="Century Gothic" panose="020B0502020202020204" pitchFamily="34" charset="0"/>
            </a:endParaRPr>
          </a:p>
          <a:p>
            <a:pPr lvl="0"/>
            <a:r>
              <a:rPr lang="en-GB" sz="2000" b="1" dirty="0">
                <a:solidFill>
                  <a:srgbClr val="FF0000"/>
                </a:solidFill>
                <a:latin typeface="Century Gothic" panose="020B0502020202020204" pitchFamily="34" charset="0"/>
              </a:rPr>
              <a:t>Solomon is correct because 90 – 70 is the same as 9 tens – 7 tens. </a:t>
            </a:r>
          </a:p>
          <a:p>
            <a:pPr lvl="0"/>
            <a:r>
              <a:rPr lang="en-GB" sz="2000" b="1" dirty="0">
                <a:solidFill>
                  <a:srgbClr val="FF0000"/>
                </a:solidFill>
                <a:latin typeface="Century Gothic" panose="020B0502020202020204" pitchFamily="34" charset="0"/>
              </a:rPr>
              <a:t>9 – 7 = 2, so 90 – 70 = 20.</a:t>
            </a:r>
          </a:p>
          <a:p>
            <a:pPr lvl="0"/>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pic>
        <p:nvPicPr>
          <p:cNvPr id="6" name="Picture 5">
            <a:extLst>
              <a:ext uri="{FF2B5EF4-FFF2-40B4-BE49-F238E27FC236}">
                <a16:creationId xmlns:a16="http://schemas.microsoft.com/office/drawing/2014/main" id="{F2197AB6-1C33-4EA7-A26D-C1C635155DEC}"/>
              </a:ext>
            </a:extLst>
          </p:cNvPr>
          <p:cNvPicPr>
            <a:picLocks noChangeAspect="1"/>
          </p:cNvPicPr>
          <p:nvPr/>
        </p:nvPicPr>
        <p:blipFill>
          <a:blip r:embed="rId4"/>
          <a:stretch>
            <a:fillRect/>
          </a:stretch>
        </p:blipFill>
        <p:spPr>
          <a:xfrm>
            <a:off x="2246673" y="1810488"/>
            <a:ext cx="1518866" cy="1648128"/>
          </a:xfrm>
          <a:prstGeom prst="rect">
            <a:avLst/>
          </a:prstGeom>
        </p:spPr>
      </p:pic>
      <p:sp>
        <p:nvSpPr>
          <p:cNvPr id="9" name="Speech Bubble: Rectangle with Corners Rounded 8">
            <a:extLst>
              <a:ext uri="{FF2B5EF4-FFF2-40B4-BE49-F238E27FC236}">
                <a16:creationId xmlns:a16="http://schemas.microsoft.com/office/drawing/2014/main" id="{977BBA1A-7E98-4BD1-81B7-7786083BC1EA}"/>
              </a:ext>
            </a:extLst>
          </p:cNvPr>
          <p:cNvSpPr/>
          <p:nvPr/>
        </p:nvSpPr>
        <p:spPr>
          <a:xfrm>
            <a:off x="3991319" y="1434662"/>
            <a:ext cx="3146994" cy="1262847"/>
          </a:xfrm>
          <a:prstGeom prst="wedgeRoundRectCallout">
            <a:avLst>
              <a:gd name="adj1" fmla="val -39645"/>
              <a:gd name="adj2" fmla="val 63978"/>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defTabSz="514350">
              <a:defRPr/>
            </a:pPr>
            <a:r>
              <a:rPr lang="en-GB" sz="2000" b="1" dirty="0">
                <a:latin typeface="Century Gothic" panose="020B0502020202020204" pitchFamily="34" charset="0"/>
              </a:rPr>
              <a:t> </a:t>
            </a:r>
            <a:r>
              <a:rPr lang="en-GB" sz="2000" b="1" dirty="0">
                <a:solidFill>
                  <a:schemeClr val="tx1"/>
                </a:solidFill>
                <a:latin typeface="Century Gothic" panose="020B0502020202020204" pitchFamily="34" charset="0"/>
              </a:rPr>
              <a:t>I know that 9 – 7 = 2, so </a:t>
            </a:r>
          </a:p>
          <a:p>
            <a:pPr lvl="0" algn="ctr" defTabSz="514350">
              <a:defRPr/>
            </a:pPr>
            <a:r>
              <a:rPr lang="en-GB" sz="2000" b="1" dirty="0">
                <a:solidFill>
                  <a:schemeClr val="tx1"/>
                </a:solidFill>
                <a:latin typeface="Century Gothic" panose="020B0502020202020204" pitchFamily="34" charset="0"/>
              </a:rPr>
              <a:t>90 – 70 = 20.</a:t>
            </a:r>
          </a:p>
        </p:txBody>
      </p:sp>
    </p:spTree>
    <p:extLst>
      <p:ext uri="{BB962C8B-B14F-4D97-AF65-F5344CB8AC3E}">
        <p14:creationId xmlns:p14="http://schemas.microsoft.com/office/powerpoint/2010/main" val="4148660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Spot the odd one out.</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Explain your choice.</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712D6F83-DCB5-42D5-9418-24C694069D45}"/>
              </a:ext>
            </a:extLst>
          </p:cNvPr>
          <p:cNvGraphicFramePr>
            <a:graphicFrameLocks noGrp="1"/>
          </p:cNvGraphicFramePr>
          <p:nvPr>
            <p:extLst>
              <p:ext uri="{D42A27DB-BD31-4B8C-83A1-F6EECF244321}">
                <p14:modId xmlns:p14="http://schemas.microsoft.com/office/powerpoint/2010/main" val="1386038934"/>
              </p:ext>
            </p:extLst>
          </p:nvPr>
        </p:nvGraphicFramePr>
        <p:xfrm>
          <a:off x="2350472" y="3183066"/>
          <a:ext cx="1864594" cy="861570"/>
        </p:xfrm>
        <a:graphic>
          <a:graphicData uri="http://schemas.openxmlformats.org/drawingml/2006/table">
            <a:tbl>
              <a:tblPr firstRow="1" bandRow="1">
                <a:tableStyleId>{5940675A-B579-460E-94D1-54222C63F5DA}</a:tableStyleId>
              </a:tblPr>
              <a:tblGrid>
                <a:gridCol w="1307128">
                  <a:extLst>
                    <a:ext uri="{9D8B030D-6E8A-4147-A177-3AD203B41FA5}">
                      <a16:colId xmlns:a16="http://schemas.microsoft.com/office/drawing/2014/main" val="228014454"/>
                    </a:ext>
                  </a:extLst>
                </a:gridCol>
                <a:gridCol w="557466">
                  <a:extLst>
                    <a:ext uri="{9D8B030D-6E8A-4147-A177-3AD203B41FA5}">
                      <a16:colId xmlns:a16="http://schemas.microsoft.com/office/drawing/2014/main" val="3912140452"/>
                    </a:ext>
                  </a:extLst>
                </a:gridCol>
              </a:tblGrid>
              <a:tr h="190299">
                <a:tc gridSpan="2">
                  <a:txBody>
                    <a:bodyPr/>
                    <a:lstStyle/>
                    <a:p>
                      <a:pPr algn="ctr"/>
                      <a:r>
                        <a:rPr lang="en-GB" sz="2400" b="1" dirty="0">
                          <a:latin typeface="Century Gothic" panose="020B0502020202020204" pitchFamily="34" charset="0"/>
                        </a:rPr>
                        <a:t>70</a:t>
                      </a:r>
                    </a:p>
                  </a:txBody>
                  <a:tcPr marL="83127" marR="83127" marT="41564" marB="41564" anchor="ctr">
                    <a:solidFill>
                      <a:schemeClr val="accent6">
                        <a:lumMod val="20000"/>
                        <a:lumOff val="80000"/>
                      </a:schemeClr>
                    </a:solidFill>
                  </a:tcPr>
                </a:tc>
                <a:tc hMerge="1">
                  <a:txBody>
                    <a:bodyPr/>
                    <a:lstStyle/>
                    <a:p>
                      <a:endParaRPr lang="en-GB" dirty="0"/>
                    </a:p>
                  </a:txBody>
                  <a:tcPr/>
                </a:tc>
                <a:extLst>
                  <a:ext uri="{0D108BD9-81ED-4DB2-BD59-A6C34878D82A}">
                    <a16:rowId xmlns:a16="http://schemas.microsoft.com/office/drawing/2014/main" val="3480031901"/>
                  </a:ext>
                </a:extLst>
              </a:tr>
              <a:tr h="190299">
                <a:tc>
                  <a:txBody>
                    <a:bodyPr/>
                    <a:lstStyle/>
                    <a:p>
                      <a:pPr algn="ctr"/>
                      <a:r>
                        <a:rPr lang="en-GB" sz="2400" b="1" dirty="0">
                          <a:latin typeface="Century Gothic" panose="020B0502020202020204" pitchFamily="34" charset="0"/>
                        </a:rPr>
                        <a:t>50</a:t>
                      </a:r>
                    </a:p>
                  </a:txBody>
                  <a:tcPr marL="26486" marR="26486" marT="23461" marB="23461" anchor="ctr">
                    <a:solidFill>
                      <a:schemeClr val="accent5">
                        <a:lumMod val="20000"/>
                        <a:lumOff val="80000"/>
                      </a:schemeClr>
                    </a:solidFill>
                  </a:tcPr>
                </a:tc>
                <a:tc>
                  <a:txBody>
                    <a:bodyPr/>
                    <a:lstStyle/>
                    <a:p>
                      <a:pPr algn="ctr"/>
                      <a:r>
                        <a:rPr lang="en-GB" sz="2400" b="1" dirty="0">
                          <a:latin typeface="Century Gothic" panose="020B0502020202020204" pitchFamily="34" charset="0"/>
                        </a:rPr>
                        <a:t>20</a:t>
                      </a:r>
                    </a:p>
                  </a:txBody>
                  <a:tcPr marL="26486" marR="26486" marT="23461" marB="23461" anchor="ctr">
                    <a:solidFill>
                      <a:schemeClr val="accent4">
                        <a:lumMod val="20000"/>
                        <a:lumOff val="80000"/>
                      </a:schemeClr>
                    </a:solidFill>
                  </a:tcPr>
                </a:tc>
                <a:extLst>
                  <a:ext uri="{0D108BD9-81ED-4DB2-BD59-A6C34878D82A}">
                    <a16:rowId xmlns:a16="http://schemas.microsoft.com/office/drawing/2014/main" val="1212568224"/>
                  </a:ext>
                </a:extLst>
              </a:tr>
            </a:tbl>
          </a:graphicData>
        </a:graphic>
      </p:graphicFrame>
      <p:grpSp>
        <p:nvGrpSpPr>
          <p:cNvPr id="11" name="Group 10">
            <a:extLst>
              <a:ext uri="{FF2B5EF4-FFF2-40B4-BE49-F238E27FC236}">
                <a16:creationId xmlns:a16="http://schemas.microsoft.com/office/drawing/2014/main" id="{A61F6393-2661-496A-B6D5-124F137BE9C1}"/>
              </a:ext>
            </a:extLst>
          </p:cNvPr>
          <p:cNvGrpSpPr/>
          <p:nvPr/>
        </p:nvGrpSpPr>
        <p:grpSpPr>
          <a:xfrm>
            <a:off x="5684937" y="1858486"/>
            <a:ext cx="1504031" cy="1103246"/>
            <a:chOff x="2326555" y="4096831"/>
            <a:chExt cx="1027274" cy="828885"/>
          </a:xfrm>
        </p:grpSpPr>
        <p:sp>
          <p:nvSpPr>
            <p:cNvPr id="12" name="Oval 11">
              <a:extLst>
                <a:ext uri="{FF2B5EF4-FFF2-40B4-BE49-F238E27FC236}">
                  <a16:creationId xmlns:a16="http://schemas.microsoft.com/office/drawing/2014/main" id="{AB8DE023-8C6A-487C-9BF8-DDEF82337AD1}"/>
                </a:ext>
              </a:extLst>
            </p:cNvPr>
            <p:cNvSpPr/>
            <p:nvPr/>
          </p:nvSpPr>
          <p:spPr>
            <a:xfrm>
              <a:off x="2326555" y="4109257"/>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chemeClr val="tx1"/>
                  </a:solidFill>
                  <a:latin typeface="Century Gothic" panose="020B0502020202020204" pitchFamily="34" charset="0"/>
                </a:rPr>
                <a:t>80</a:t>
              </a:r>
            </a:p>
          </p:txBody>
        </p:sp>
        <p:sp>
          <p:nvSpPr>
            <p:cNvPr id="13" name="Oval 12">
              <a:extLst>
                <a:ext uri="{FF2B5EF4-FFF2-40B4-BE49-F238E27FC236}">
                  <a16:creationId xmlns:a16="http://schemas.microsoft.com/office/drawing/2014/main" id="{2D9D8985-608C-4DAD-8DD2-A9F3EE578493}"/>
                </a:ext>
              </a:extLst>
            </p:cNvPr>
            <p:cNvSpPr/>
            <p:nvPr/>
          </p:nvSpPr>
          <p:spPr>
            <a:xfrm>
              <a:off x="2689955" y="4539870"/>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chemeClr val="tx1"/>
                  </a:solidFill>
                  <a:latin typeface="Century Gothic" panose="020B0502020202020204" pitchFamily="34" charset="0"/>
                </a:rPr>
                <a:t>50</a:t>
              </a:r>
            </a:p>
          </p:txBody>
        </p:sp>
        <p:sp>
          <p:nvSpPr>
            <p:cNvPr id="14" name="Oval 13">
              <a:extLst>
                <a:ext uri="{FF2B5EF4-FFF2-40B4-BE49-F238E27FC236}">
                  <a16:creationId xmlns:a16="http://schemas.microsoft.com/office/drawing/2014/main" id="{6B039E0D-659E-42A7-BC2C-4FE47BCCC4CF}"/>
                </a:ext>
              </a:extLst>
            </p:cNvPr>
            <p:cNvSpPr/>
            <p:nvPr/>
          </p:nvSpPr>
          <p:spPr>
            <a:xfrm>
              <a:off x="2967983" y="4096831"/>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chemeClr val="tx1"/>
                  </a:solidFill>
                  <a:latin typeface="Century Gothic" panose="020B0502020202020204" pitchFamily="34" charset="0"/>
                </a:rPr>
                <a:t>30</a:t>
              </a:r>
            </a:p>
          </p:txBody>
        </p:sp>
        <p:cxnSp>
          <p:nvCxnSpPr>
            <p:cNvPr id="15" name="Straight Connector 14">
              <a:extLst>
                <a:ext uri="{FF2B5EF4-FFF2-40B4-BE49-F238E27FC236}">
                  <a16:creationId xmlns:a16="http://schemas.microsoft.com/office/drawing/2014/main" id="{9E6E8C0C-8375-4EBA-98D2-E678E5A982E6}"/>
                </a:ext>
              </a:extLst>
            </p:cNvPr>
            <p:cNvCxnSpPr>
              <a:cxnSpLocks/>
              <a:stCxn id="12" idx="5"/>
              <a:endCxn id="13" idx="1"/>
            </p:cNvCxnSpPr>
            <p:nvPr/>
          </p:nvCxnSpPr>
          <p:spPr>
            <a:xfrm>
              <a:off x="2655895" y="4438597"/>
              <a:ext cx="90566" cy="1577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531E648-207E-49A4-951F-1AAEEADCEDDC}"/>
                </a:ext>
              </a:extLst>
            </p:cNvPr>
            <p:cNvCxnSpPr>
              <a:cxnSpLocks/>
              <a:stCxn id="12" idx="6"/>
              <a:endCxn id="14" idx="2"/>
            </p:cNvCxnSpPr>
            <p:nvPr/>
          </p:nvCxnSpPr>
          <p:spPr>
            <a:xfrm flipV="1">
              <a:off x="2712401" y="4289754"/>
              <a:ext cx="255582" cy="124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DF402871-87B1-44BF-BE79-3690F5AFF3FF}"/>
              </a:ext>
            </a:extLst>
          </p:cNvPr>
          <p:cNvSpPr txBox="1"/>
          <p:nvPr/>
        </p:nvSpPr>
        <p:spPr>
          <a:xfrm>
            <a:off x="1873818" y="1858486"/>
            <a:ext cx="1995374" cy="461665"/>
          </a:xfrm>
          <a:prstGeom prst="rect">
            <a:avLst/>
          </a:prstGeom>
          <a:noFill/>
        </p:spPr>
        <p:txBody>
          <a:bodyPr wrap="square" rtlCol="0">
            <a:spAutoFit/>
          </a:bodyPr>
          <a:lstStyle/>
          <a:p>
            <a:pPr algn="ctr"/>
            <a:r>
              <a:rPr lang="en-GB" sz="2400" b="1" dirty="0">
                <a:latin typeface="Century Gothic" panose="020B0502020202020204" pitchFamily="34" charset="0"/>
              </a:rPr>
              <a:t>70 – 20 = 50</a:t>
            </a:r>
          </a:p>
        </p:txBody>
      </p:sp>
      <p:sp>
        <p:nvSpPr>
          <p:cNvPr id="20" name="TextBox 19">
            <a:extLst>
              <a:ext uri="{FF2B5EF4-FFF2-40B4-BE49-F238E27FC236}">
                <a16:creationId xmlns:a16="http://schemas.microsoft.com/office/drawing/2014/main" id="{D97F340E-C431-4A95-AEE2-983827B59078}"/>
              </a:ext>
            </a:extLst>
          </p:cNvPr>
          <p:cNvSpPr txBox="1"/>
          <p:nvPr/>
        </p:nvSpPr>
        <p:spPr>
          <a:xfrm>
            <a:off x="5684937" y="3453524"/>
            <a:ext cx="2104042" cy="461665"/>
          </a:xfrm>
          <a:prstGeom prst="rect">
            <a:avLst/>
          </a:prstGeom>
          <a:noFill/>
        </p:spPr>
        <p:txBody>
          <a:bodyPr wrap="square" rtlCol="0">
            <a:spAutoFit/>
          </a:bodyPr>
          <a:lstStyle/>
          <a:p>
            <a:pPr algn="ctr"/>
            <a:r>
              <a:rPr lang="en-GB" sz="2400" b="1" dirty="0">
                <a:latin typeface="Century Gothic" panose="020B0502020202020204" pitchFamily="34" charset="0"/>
              </a:rPr>
              <a:t>2 + 5 = 7</a:t>
            </a:r>
          </a:p>
        </p:txBody>
      </p:sp>
      <p:sp>
        <p:nvSpPr>
          <p:cNvPr id="21" name="TextBox 20">
            <a:extLst>
              <a:ext uri="{FF2B5EF4-FFF2-40B4-BE49-F238E27FC236}">
                <a16:creationId xmlns:a16="http://schemas.microsoft.com/office/drawing/2014/main" id="{CC1B87B0-362F-439E-A056-3F015E39CE5E}"/>
              </a:ext>
            </a:extLst>
          </p:cNvPr>
          <p:cNvSpPr txBox="1"/>
          <p:nvPr/>
        </p:nvSpPr>
        <p:spPr>
          <a:xfrm>
            <a:off x="1635481" y="1477002"/>
            <a:ext cx="445956" cy="400110"/>
          </a:xfrm>
          <a:prstGeom prst="rect">
            <a:avLst/>
          </a:prstGeom>
          <a:noFill/>
        </p:spPr>
        <p:txBody>
          <a:bodyPr wrap="none" rtlCol="0">
            <a:spAutoFit/>
          </a:bodyPr>
          <a:lstStyle/>
          <a:p>
            <a:r>
              <a:rPr lang="en-GB" sz="2000" b="1" dirty="0">
                <a:latin typeface="Century Gothic" panose="020B0502020202020204" pitchFamily="34" charset="0"/>
              </a:rPr>
              <a:t>A.</a:t>
            </a:r>
          </a:p>
        </p:txBody>
      </p:sp>
      <p:sp>
        <p:nvSpPr>
          <p:cNvPr id="22" name="TextBox 21">
            <a:extLst>
              <a:ext uri="{FF2B5EF4-FFF2-40B4-BE49-F238E27FC236}">
                <a16:creationId xmlns:a16="http://schemas.microsoft.com/office/drawing/2014/main" id="{476E94F6-E67C-4346-82B8-D8305523F8E6}"/>
              </a:ext>
            </a:extLst>
          </p:cNvPr>
          <p:cNvSpPr txBox="1"/>
          <p:nvPr/>
        </p:nvSpPr>
        <p:spPr>
          <a:xfrm>
            <a:off x="5444411" y="1477002"/>
            <a:ext cx="405880" cy="400110"/>
          </a:xfrm>
          <a:prstGeom prst="rect">
            <a:avLst/>
          </a:prstGeom>
          <a:noFill/>
        </p:spPr>
        <p:txBody>
          <a:bodyPr wrap="none" rtlCol="0">
            <a:spAutoFit/>
          </a:bodyPr>
          <a:lstStyle/>
          <a:p>
            <a:r>
              <a:rPr lang="en-GB" sz="2000" b="1" dirty="0">
                <a:latin typeface="Century Gothic" panose="020B0502020202020204" pitchFamily="34" charset="0"/>
              </a:rPr>
              <a:t>B.</a:t>
            </a:r>
          </a:p>
        </p:txBody>
      </p:sp>
      <p:sp>
        <p:nvSpPr>
          <p:cNvPr id="23" name="TextBox 22">
            <a:extLst>
              <a:ext uri="{FF2B5EF4-FFF2-40B4-BE49-F238E27FC236}">
                <a16:creationId xmlns:a16="http://schemas.microsoft.com/office/drawing/2014/main" id="{91CB36FE-A130-41BC-9BA2-9D6DAA015461}"/>
              </a:ext>
            </a:extLst>
          </p:cNvPr>
          <p:cNvSpPr txBox="1"/>
          <p:nvPr/>
        </p:nvSpPr>
        <p:spPr>
          <a:xfrm>
            <a:off x="1630134" y="3132279"/>
            <a:ext cx="457176" cy="400110"/>
          </a:xfrm>
          <a:prstGeom prst="rect">
            <a:avLst/>
          </a:prstGeom>
          <a:noFill/>
        </p:spPr>
        <p:txBody>
          <a:bodyPr wrap="none" rtlCol="0">
            <a:spAutoFit/>
          </a:bodyPr>
          <a:lstStyle/>
          <a:p>
            <a:r>
              <a:rPr lang="en-GB" sz="2000" b="1" dirty="0">
                <a:latin typeface="Century Gothic" panose="020B0502020202020204" pitchFamily="34" charset="0"/>
              </a:rPr>
              <a:t>C.</a:t>
            </a:r>
          </a:p>
        </p:txBody>
      </p:sp>
      <p:sp>
        <p:nvSpPr>
          <p:cNvPr id="24" name="TextBox 23">
            <a:extLst>
              <a:ext uri="{FF2B5EF4-FFF2-40B4-BE49-F238E27FC236}">
                <a16:creationId xmlns:a16="http://schemas.microsoft.com/office/drawing/2014/main" id="{8C08D78E-A490-45BE-B04D-6BF337DCCB37}"/>
              </a:ext>
            </a:extLst>
          </p:cNvPr>
          <p:cNvSpPr txBox="1"/>
          <p:nvPr/>
        </p:nvSpPr>
        <p:spPr>
          <a:xfrm>
            <a:off x="5466768" y="3132279"/>
            <a:ext cx="436338" cy="400110"/>
          </a:xfrm>
          <a:prstGeom prst="rect">
            <a:avLst/>
          </a:prstGeom>
          <a:noFill/>
        </p:spPr>
        <p:txBody>
          <a:bodyPr wrap="none" rtlCol="0">
            <a:spAutoFit/>
          </a:bodyPr>
          <a:lstStyle/>
          <a:p>
            <a:r>
              <a:rPr lang="en-GB" sz="2000" b="1" dirty="0">
                <a:latin typeface="Century Gothic" panose="020B0502020202020204" pitchFamily="34" charset="0"/>
              </a:rPr>
              <a:t>D.</a:t>
            </a:r>
          </a:p>
        </p:txBody>
      </p:sp>
    </p:spTree>
    <p:extLst>
      <p:ext uri="{BB962C8B-B14F-4D97-AF65-F5344CB8AC3E}">
        <p14:creationId xmlns:p14="http://schemas.microsoft.com/office/powerpoint/2010/main" val="429526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Spot the odd one out.</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Explain your choice.</a:t>
            </a:r>
          </a:p>
          <a:p>
            <a:pPr lvl="0"/>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B is the odd one out because . . .</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712D6F83-DCB5-42D5-9418-24C694069D45}"/>
              </a:ext>
            </a:extLst>
          </p:cNvPr>
          <p:cNvGraphicFramePr>
            <a:graphicFrameLocks noGrp="1"/>
          </p:cNvGraphicFramePr>
          <p:nvPr/>
        </p:nvGraphicFramePr>
        <p:xfrm>
          <a:off x="2350472" y="3183066"/>
          <a:ext cx="1864594" cy="861570"/>
        </p:xfrm>
        <a:graphic>
          <a:graphicData uri="http://schemas.openxmlformats.org/drawingml/2006/table">
            <a:tbl>
              <a:tblPr firstRow="1" bandRow="1">
                <a:tableStyleId>{5940675A-B579-460E-94D1-54222C63F5DA}</a:tableStyleId>
              </a:tblPr>
              <a:tblGrid>
                <a:gridCol w="1307128">
                  <a:extLst>
                    <a:ext uri="{9D8B030D-6E8A-4147-A177-3AD203B41FA5}">
                      <a16:colId xmlns:a16="http://schemas.microsoft.com/office/drawing/2014/main" val="228014454"/>
                    </a:ext>
                  </a:extLst>
                </a:gridCol>
                <a:gridCol w="557466">
                  <a:extLst>
                    <a:ext uri="{9D8B030D-6E8A-4147-A177-3AD203B41FA5}">
                      <a16:colId xmlns:a16="http://schemas.microsoft.com/office/drawing/2014/main" val="3912140452"/>
                    </a:ext>
                  </a:extLst>
                </a:gridCol>
              </a:tblGrid>
              <a:tr h="190299">
                <a:tc gridSpan="2">
                  <a:txBody>
                    <a:bodyPr/>
                    <a:lstStyle/>
                    <a:p>
                      <a:pPr algn="ctr"/>
                      <a:r>
                        <a:rPr lang="en-GB" sz="2400" b="1" dirty="0">
                          <a:latin typeface="Century Gothic" panose="020B0502020202020204" pitchFamily="34" charset="0"/>
                        </a:rPr>
                        <a:t>70</a:t>
                      </a:r>
                    </a:p>
                  </a:txBody>
                  <a:tcPr marL="83127" marR="83127" marT="41564" marB="41564" anchor="ctr">
                    <a:solidFill>
                      <a:schemeClr val="accent6">
                        <a:lumMod val="20000"/>
                        <a:lumOff val="80000"/>
                      </a:schemeClr>
                    </a:solidFill>
                  </a:tcPr>
                </a:tc>
                <a:tc hMerge="1">
                  <a:txBody>
                    <a:bodyPr/>
                    <a:lstStyle/>
                    <a:p>
                      <a:endParaRPr lang="en-GB" dirty="0"/>
                    </a:p>
                  </a:txBody>
                  <a:tcPr/>
                </a:tc>
                <a:extLst>
                  <a:ext uri="{0D108BD9-81ED-4DB2-BD59-A6C34878D82A}">
                    <a16:rowId xmlns:a16="http://schemas.microsoft.com/office/drawing/2014/main" val="3480031901"/>
                  </a:ext>
                </a:extLst>
              </a:tr>
              <a:tr h="190299">
                <a:tc>
                  <a:txBody>
                    <a:bodyPr/>
                    <a:lstStyle/>
                    <a:p>
                      <a:pPr algn="ctr"/>
                      <a:r>
                        <a:rPr lang="en-GB" sz="2400" b="1" dirty="0">
                          <a:latin typeface="Century Gothic" panose="020B0502020202020204" pitchFamily="34" charset="0"/>
                        </a:rPr>
                        <a:t>50</a:t>
                      </a:r>
                    </a:p>
                  </a:txBody>
                  <a:tcPr marL="26486" marR="26486" marT="23461" marB="23461" anchor="ctr">
                    <a:solidFill>
                      <a:schemeClr val="accent5">
                        <a:lumMod val="20000"/>
                        <a:lumOff val="80000"/>
                      </a:schemeClr>
                    </a:solidFill>
                  </a:tcPr>
                </a:tc>
                <a:tc>
                  <a:txBody>
                    <a:bodyPr/>
                    <a:lstStyle/>
                    <a:p>
                      <a:pPr algn="ctr"/>
                      <a:r>
                        <a:rPr lang="en-GB" sz="2400" b="1" dirty="0">
                          <a:latin typeface="Century Gothic" panose="020B0502020202020204" pitchFamily="34" charset="0"/>
                        </a:rPr>
                        <a:t>20</a:t>
                      </a:r>
                    </a:p>
                  </a:txBody>
                  <a:tcPr marL="26486" marR="26486" marT="23461" marB="23461" anchor="ctr">
                    <a:solidFill>
                      <a:schemeClr val="accent4">
                        <a:lumMod val="20000"/>
                        <a:lumOff val="80000"/>
                      </a:schemeClr>
                    </a:solidFill>
                  </a:tcPr>
                </a:tc>
                <a:extLst>
                  <a:ext uri="{0D108BD9-81ED-4DB2-BD59-A6C34878D82A}">
                    <a16:rowId xmlns:a16="http://schemas.microsoft.com/office/drawing/2014/main" val="1212568224"/>
                  </a:ext>
                </a:extLst>
              </a:tr>
            </a:tbl>
          </a:graphicData>
        </a:graphic>
      </p:graphicFrame>
      <p:grpSp>
        <p:nvGrpSpPr>
          <p:cNvPr id="11" name="Group 10">
            <a:extLst>
              <a:ext uri="{FF2B5EF4-FFF2-40B4-BE49-F238E27FC236}">
                <a16:creationId xmlns:a16="http://schemas.microsoft.com/office/drawing/2014/main" id="{A61F6393-2661-496A-B6D5-124F137BE9C1}"/>
              </a:ext>
            </a:extLst>
          </p:cNvPr>
          <p:cNvGrpSpPr/>
          <p:nvPr/>
        </p:nvGrpSpPr>
        <p:grpSpPr>
          <a:xfrm>
            <a:off x="5684937" y="1858486"/>
            <a:ext cx="1504031" cy="1103246"/>
            <a:chOff x="2326555" y="4096831"/>
            <a:chExt cx="1027274" cy="828885"/>
          </a:xfrm>
        </p:grpSpPr>
        <p:sp>
          <p:nvSpPr>
            <p:cNvPr id="12" name="Oval 11">
              <a:extLst>
                <a:ext uri="{FF2B5EF4-FFF2-40B4-BE49-F238E27FC236}">
                  <a16:creationId xmlns:a16="http://schemas.microsoft.com/office/drawing/2014/main" id="{AB8DE023-8C6A-487C-9BF8-DDEF82337AD1}"/>
                </a:ext>
              </a:extLst>
            </p:cNvPr>
            <p:cNvSpPr/>
            <p:nvPr/>
          </p:nvSpPr>
          <p:spPr>
            <a:xfrm>
              <a:off x="2326555" y="4109257"/>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rgbClr val="FF0000"/>
                  </a:solidFill>
                  <a:latin typeface="Century Gothic" panose="020B0502020202020204" pitchFamily="34" charset="0"/>
                </a:rPr>
                <a:t>80</a:t>
              </a:r>
            </a:p>
          </p:txBody>
        </p:sp>
        <p:sp>
          <p:nvSpPr>
            <p:cNvPr id="13" name="Oval 12">
              <a:extLst>
                <a:ext uri="{FF2B5EF4-FFF2-40B4-BE49-F238E27FC236}">
                  <a16:creationId xmlns:a16="http://schemas.microsoft.com/office/drawing/2014/main" id="{2D9D8985-608C-4DAD-8DD2-A9F3EE578493}"/>
                </a:ext>
              </a:extLst>
            </p:cNvPr>
            <p:cNvSpPr/>
            <p:nvPr/>
          </p:nvSpPr>
          <p:spPr>
            <a:xfrm>
              <a:off x="2689955" y="4539870"/>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rgbClr val="FF0000"/>
                  </a:solidFill>
                  <a:latin typeface="Century Gothic" panose="020B0502020202020204" pitchFamily="34" charset="0"/>
                </a:rPr>
                <a:t>50</a:t>
              </a:r>
            </a:p>
          </p:txBody>
        </p:sp>
        <p:sp>
          <p:nvSpPr>
            <p:cNvPr id="14" name="Oval 13">
              <a:extLst>
                <a:ext uri="{FF2B5EF4-FFF2-40B4-BE49-F238E27FC236}">
                  <a16:creationId xmlns:a16="http://schemas.microsoft.com/office/drawing/2014/main" id="{6B039E0D-659E-42A7-BC2C-4FE47BCCC4CF}"/>
                </a:ext>
              </a:extLst>
            </p:cNvPr>
            <p:cNvSpPr/>
            <p:nvPr/>
          </p:nvSpPr>
          <p:spPr>
            <a:xfrm>
              <a:off x="2967983" y="4096831"/>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rgbClr val="FF0000"/>
                  </a:solidFill>
                  <a:latin typeface="Century Gothic" panose="020B0502020202020204" pitchFamily="34" charset="0"/>
                </a:rPr>
                <a:t>30</a:t>
              </a:r>
            </a:p>
          </p:txBody>
        </p:sp>
        <p:cxnSp>
          <p:nvCxnSpPr>
            <p:cNvPr id="15" name="Straight Connector 14">
              <a:extLst>
                <a:ext uri="{FF2B5EF4-FFF2-40B4-BE49-F238E27FC236}">
                  <a16:creationId xmlns:a16="http://schemas.microsoft.com/office/drawing/2014/main" id="{9E6E8C0C-8375-4EBA-98D2-E678E5A982E6}"/>
                </a:ext>
              </a:extLst>
            </p:cNvPr>
            <p:cNvCxnSpPr>
              <a:cxnSpLocks/>
              <a:stCxn id="12" idx="5"/>
              <a:endCxn id="13" idx="1"/>
            </p:cNvCxnSpPr>
            <p:nvPr/>
          </p:nvCxnSpPr>
          <p:spPr>
            <a:xfrm>
              <a:off x="2655895" y="4438597"/>
              <a:ext cx="90566" cy="1577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531E648-207E-49A4-951F-1AAEEADCEDDC}"/>
                </a:ext>
              </a:extLst>
            </p:cNvPr>
            <p:cNvCxnSpPr>
              <a:cxnSpLocks/>
              <a:stCxn id="12" idx="6"/>
              <a:endCxn id="14" idx="2"/>
            </p:cNvCxnSpPr>
            <p:nvPr/>
          </p:nvCxnSpPr>
          <p:spPr>
            <a:xfrm flipV="1">
              <a:off x="2712401" y="4289754"/>
              <a:ext cx="255582" cy="124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DF402871-87B1-44BF-BE79-3690F5AFF3FF}"/>
              </a:ext>
            </a:extLst>
          </p:cNvPr>
          <p:cNvSpPr txBox="1"/>
          <p:nvPr/>
        </p:nvSpPr>
        <p:spPr>
          <a:xfrm>
            <a:off x="1873818" y="1858486"/>
            <a:ext cx="1995374" cy="461665"/>
          </a:xfrm>
          <a:prstGeom prst="rect">
            <a:avLst/>
          </a:prstGeom>
          <a:noFill/>
        </p:spPr>
        <p:txBody>
          <a:bodyPr wrap="square" rtlCol="0">
            <a:spAutoFit/>
          </a:bodyPr>
          <a:lstStyle/>
          <a:p>
            <a:pPr algn="ctr"/>
            <a:r>
              <a:rPr lang="en-GB" sz="2400" b="1" dirty="0">
                <a:latin typeface="Century Gothic" panose="020B0502020202020204" pitchFamily="34" charset="0"/>
              </a:rPr>
              <a:t>70 – 20 = 50</a:t>
            </a:r>
          </a:p>
        </p:txBody>
      </p:sp>
      <p:sp>
        <p:nvSpPr>
          <p:cNvPr id="20" name="TextBox 19">
            <a:extLst>
              <a:ext uri="{FF2B5EF4-FFF2-40B4-BE49-F238E27FC236}">
                <a16:creationId xmlns:a16="http://schemas.microsoft.com/office/drawing/2014/main" id="{D97F340E-C431-4A95-AEE2-983827B59078}"/>
              </a:ext>
            </a:extLst>
          </p:cNvPr>
          <p:cNvSpPr txBox="1"/>
          <p:nvPr/>
        </p:nvSpPr>
        <p:spPr>
          <a:xfrm>
            <a:off x="5684937" y="3453524"/>
            <a:ext cx="2104042" cy="461665"/>
          </a:xfrm>
          <a:prstGeom prst="rect">
            <a:avLst/>
          </a:prstGeom>
          <a:noFill/>
        </p:spPr>
        <p:txBody>
          <a:bodyPr wrap="square" rtlCol="0">
            <a:spAutoFit/>
          </a:bodyPr>
          <a:lstStyle/>
          <a:p>
            <a:pPr algn="ctr"/>
            <a:r>
              <a:rPr lang="en-GB" sz="2400" b="1" dirty="0">
                <a:latin typeface="Century Gothic" panose="020B0502020202020204" pitchFamily="34" charset="0"/>
              </a:rPr>
              <a:t>2 + 5 = 7</a:t>
            </a:r>
          </a:p>
        </p:txBody>
      </p:sp>
      <p:sp>
        <p:nvSpPr>
          <p:cNvPr id="21" name="TextBox 20">
            <a:extLst>
              <a:ext uri="{FF2B5EF4-FFF2-40B4-BE49-F238E27FC236}">
                <a16:creationId xmlns:a16="http://schemas.microsoft.com/office/drawing/2014/main" id="{CC1B87B0-362F-439E-A056-3F015E39CE5E}"/>
              </a:ext>
            </a:extLst>
          </p:cNvPr>
          <p:cNvSpPr txBox="1"/>
          <p:nvPr/>
        </p:nvSpPr>
        <p:spPr>
          <a:xfrm>
            <a:off x="1635481" y="1477002"/>
            <a:ext cx="445956" cy="400110"/>
          </a:xfrm>
          <a:prstGeom prst="rect">
            <a:avLst/>
          </a:prstGeom>
          <a:noFill/>
        </p:spPr>
        <p:txBody>
          <a:bodyPr wrap="none" rtlCol="0">
            <a:spAutoFit/>
          </a:bodyPr>
          <a:lstStyle/>
          <a:p>
            <a:r>
              <a:rPr lang="en-GB" sz="2000" b="1" dirty="0">
                <a:latin typeface="Century Gothic" panose="020B0502020202020204" pitchFamily="34" charset="0"/>
              </a:rPr>
              <a:t>A.</a:t>
            </a:r>
          </a:p>
        </p:txBody>
      </p:sp>
      <p:sp>
        <p:nvSpPr>
          <p:cNvPr id="22" name="TextBox 21">
            <a:extLst>
              <a:ext uri="{FF2B5EF4-FFF2-40B4-BE49-F238E27FC236}">
                <a16:creationId xmlns:a16="http://schemas.microsoft.com/office/drawing/2014/main" id="{476E94F6-E67C-4346-82B8-D8305523F8E6}"/>
              </a:ext>
            </a:extLst>
          </p:cNvPr>
          <p:cNvSpPr txBox="1"/>
          <p:nvPr/>
        </p:nvSpPr>
        <p:spPr>
          <a:xfrm>
            <a:off x="5444411" y="1477002"/>
            <a:ext cx="405880" cy="400110"/>
          </a:xfrm>
          <a:prstGeom prst="rect">
            <a:avLst/>
          </a:prstGeom>
          <a:noFill/>
        </p:spPr>
        <p:txBody>
          <a:bodyPr wrap="none" rtlCol="0">
            <a:spAutoFit/>
          </a:bodyPr>
          <a:lstStyle/>
          <a:p>
            <a:r>
              <a:rPr lang="en-GB" sz="2000" b="1" dirty="0">
                <a:solidFill>
                  <a:srgbClr val="FF0000"/>
                </a:solidFill>
                <a:latin typeface="Century Gothic" panose="020B0502020202020204" pitchFamily="34" charset="0"/>
              </a:rPr>
              <a:t>B.</a:t>
            </a:r>
          </a:p>
        </p:txBody>
      </p:sp>
      <p:sp>
        <p:nvSpPr>
          <p:cNvPr id="23" name="TextBox 22">
            <a:extLst>
              <a:ext uri="{FF2B5EF4-FFF2-40B4-BE49-F238E27FC236}">
                <a16:creationId xmlns:a16="http://schemas.microsoft.com/office/drawing/2014/main" id="{91CB36FE-A130-41BC-9BA2-9D6DAA015461}"/>
              </a:ext>
            </a:extLst>
          </p:cNvPr>
          <p:cNvSpPr txBox="1"/>
          <p:nvPr/>
        </p:nvSpPr>
        <p:spPr>
          <a:xfrm>
            <a:off x="1630134" y="3132279"/>
            <a:ext cx="457176" cy="400110"/>
          </a:xfrm>
          <a:prstGeom prst="rect">
            <a:avLst/>
          </a:prstGeom>
          <a:noFill/>
        </p:spPr>
        <p:txBody>
          <a:bodyPr wrap="none" rtlCol="0">
            <a:spAutoFit/>
          </a:bodyPr>
          <a:lstStyle/>
          <a:p>
            <a:r>
              <a:rPr lang="en-GB" sz="2000" b="1" dirty="0">
                <a:latin typeface="Century Gothic" panose="020B0502020202020204" pitchFamily="34" charset="0"/>
              </a:rPr>
              <a:t>C.</a:t>
            </a:r>
          </a:p>
        </p:txBody>
      </p:sp>
      <p:sp>
        <p:nvSpPr>
          <p:cNvPr id="24" name="TextBox 23">
            <a:extLst>
              <a:ext uri="{FF2B5EF4-FFF2-40B4-BE49-F238E27FC236}">
                <a16:creationId xmlns:a16="http://schemas.microsoft.com/office/drawing/2014/main" id="{8C08D78E-A490-45BE-B04D-6BF337DCCB37}"/>
              </a:ext>
            </a:extLst>
          </p:cNvPr>
          <p:cNvSpPr txBox="1"/>
          <p:nvPr/>
        </p:nvSpPr>
        <p:spPr>
          <a:xfrm>
            <a:off x="5466768" y="3132279"/>
            <a:ext cx="436338" cy="400110"/>
          </a:xfrm>
          <a:prstGeom prst="rect">
            <a:avLst/>
          </a:prstGeom>
          <a:noFill/>
        </p:spPr>
        <p:txBody>
          <a:bodyPr wrap="none" rtlCol="0">
            <a:spAutoFit/>
          </a:bodyPr>
          <a:lstStyle/>
          <a:p>
            <a:r>
              <a:rPr lang="en-GB" sz="2000" b="1" dirty="0">
                <a:latin typeface="Century Gothic" panose="020B0502020202020204" pitchFamily="34" charset="0"/>
              </a:rPr>
              <a:t>D.</a:t>
            </a:r>
          </a:p>
        </p:txBody>
      </p:sp>
    </p:spTree>
    <p:extLst>
      <p:ext uri="{BB962C8B-B14F-4D97-AF65-F5344CB8AC3E}">
        <p14:creationId xmlns:p14="http://schemas.microsoft.com/office/powerpoint/2010/main" val="46020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Spot the odd one out.</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Explain your choice.</a:t>
            </a:r>
          </a:p>
          <a:p>
            <a:pPr lvl="0"/>
            <a:endParaRPr lang="en-GB" sz="2000" b="1" dirty="0">
              <a:solidFill>
                <a:schemeClr val="tx1"/>
              </a:solidFill>
              <a:latin typeface="Century Gothic" panose="020B0502020202020204" pitchFamily="34" charset="0"/>
            </a:endParaRPr>
          </a:p>
          <a:p>
            <a:pPr lvl="0"/>
            <a:r>
              <a:rPr lang="en-GB" sz="2000" b="1" dirty="0">
                <a:solidFill>
                  <a:srgbClr val="FF0000"/>
                </a:solidFill>
                <a:latin typeface="Century Gothic" panose="020B0502020202020204" pitchFamily="34" charset="0"/>
              </a:rPr>
              <a:t>B is the odd one out because A, C and D all use the addition fact </a:t>
            </a:r>
          </a:p>
          <a:p>
            <a:pPr lvl="0"/>
            <a:r>
              <a:rPr lang="en-GB" sz="2000" b="1" dirty="0">
                <a:solidFill>
                  <a:srgbClr val="FF0000"/>
                </a:solidFill>
                <a:latin typeface="Century Gothic" panose="020B0502020202020204" pitchFamily="34" charset="0"/>
              </a:rPr>
              <a:t>5 + 2 = 7.</a:t>
            </a: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pPr lvl="0"/>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712D6F83-DCB5-42D5-9418-24C694069D45}"/>
              </a:ext>
            </a:extLst>
          </p:cNvPr>
          <p:cNvGraphicFramePr>
            <a:graphicFrameLocks noGrp="1"/>
          </p:cNvGraphicFramePr>
          <p:nvPr/>
        </p:nvGraphicFramePr>
        <p:xfrm>
          <a:off x="2350472" y="3183066"/>
          <a:ext cx="1864594" cy="861570"/>
        </p:xfrm>
        <a:graphic>
          <a:graphicData uri="http://schemas.openxmlformats.org/drawingml/2006/table">
            <a:tbl>
              <a:tblPr firstRow="1" bandRow="1">
                <a:tableStyleId>{5940675A-B579-460E-94D1-54222C63F5DA}</a:tableStyleId>
              </a:tblPr>
              <a:tblGrid>
                <a:gridCol w="1307128">
                  <a:extLst>
                    <a:ext uri="{9D8B030D-6E8A-4147-A177-3AD203B41FA5}">
                      <a16:colId xmlns:a16="http://schemas.microsoft.com/office/drawing/2014/main" val="228014454"/>
                    </a:ext>
                  </a:extLst>
                </a:gridCol>
                <a:gridCol w="557466">
                  <a:extLst>
                    <a:ext uri="{9D8B030D-6E8A-4147-A177-3AD203B41FA5}">
                      <a16:colId xmlns:a16="http://schemas.microsoft.com/office/drawing/2014/main" val="3912140452"/>
                    </a:ext>
                  </a:extLst>
                </a:gridCol>
              </a:tblGrid>
              <a:tr h="190299">
                <a:tc gridSpan="2">
                  <a:txBody>
                    <a:bodyPr/>
                    <a:lstStyle/>
                    <a:p>
                      <a:pPr algn="ctr"/>
                      <a:r>
                        <a:rPr lang="en-GB" sz="2400" b="1" dirty="0">
                          <a:latin typeface="Century Gothic" panose="020B0502020202020204" pitchFamily="34" charset="0"/>
                        </a:rPr>
                        <a:t>70</a:t>
                      </a:r>
                    </a:p>
                  </a:txBody>
                  <a:tcPr marL="83127" marR="83127" marT="41564" marB="41564" anchor="ctr">
                    <a:solidFill>
                      <a:schemeClr val="accent6">
                        <a:lumMod val="20000"/>
                        <a:lumOff val="80000"/>
                      </a:schemeClr>
                    </a:solidFill>
                  </a:tcPr>
                </a:tc>
                <a:tc hMerge="1">
                  <a:txBody>
                    <a:bodyPr/>
                    <a:lstStyle/>
                    <a:p>
                      <a:endParaRPr lang="en-GB" dirty="0"/>
                    </a:p>
                  </a:txBody>
                  <a:tcPr/>
                </a:tc>
                <a:extLst>
                  <a:ext uri="{0D108BD9-81ED-4DB2-BD59-A6C34878D82A}">
                    <a16:rowId xmlns:a16="http://schemas.microsoft.com/office/drawing/2014/main" val="3480031901"/>
                  </a:ext>
                </a:extLst>
              </a:tr>
              <a:tr h="190299">
                <a:tc>
                  <a:txBody>
                    <a:bodyPr/>
                    <a:lstStyle/>
                    <a:p>
                      <a:pPr algn="ctr"/>
                      <a:r>
                        <a:rPr lang="en-GB" sz="2400" b="1" dirty="0">
                          <a:latin typeface="Century Gothic" panose="020B0502020202020204" pitchFamily="34" charset="0"/>
                        </a:rPr>
                        <a:t>50</a:t>
                      </a:r>
                    </a:p>
                  </a:txBody>
                  <a:tcPr marL="26486" marR="26486" marT="23461" marB="23461" anchor="ctr">
                    <a:solidFill>
                      <a:schemeClr val="accent5">
                        <a:lumMod val="20000"/>
                        <a:lumOff val="80000"/>
                      </a:schemeClr>
                    </a:solidFill>
                  </a:tcPr>
                </a:tc>
                <a:tc>
                  <a:txBody>
                    <a:bodyPr/>
                    <a:lstStyle/>
                    <a:p>
                      <a:pPr algn="ctr"/>
                      <a:r>
                        <a:rPr lang="en-GB" sz="2400" b="1" dirty="0">
                          <a:latin typeface="Century Gothic" panose="020B0502020202020204" pitchFamily="34" charset="0"/>
                        </a:rPr>
                        <a:t>20</a:t>
                      </a:r>
                    </a:p>
                  </a:txBody>
                  <a:tcPr marL="26486" marR="26486" marT="23461" marB="23461" anchor="ctr">
                    <a:solidFill>
                      <a:schemeClr val="accent4">
                        <a:lumMod val="20000"/>
                        <a:lumOff val="80000"/>
                      </a:schemeClr>
                    </a:solidFill>
                  </a:tcPr>
                </a:tc>
                <a:extLst>
                  <a:ext uri="{0D108BD9-81ED-4DB2-BD59-A6C34878D82A}">
                    <a16:rowId xmlns:a16="http://schemas.microsoft.com/office/drawing/2014/main" val="1212568224"/>
                  </a:ext>
                </a:extLst>
              </a:tr>
            </a:tbl>
          </a:graphicData>
        </a:graphic>
      </p:graphicFrame>
      <p:grpSp>
        <p:nvGrpSpPr>
          <p:cNvPr id="11" name="Group 10">
            <a:extLst>
              <a:ext uri="{FF2B5EF4-FFF2-40B4-BE49-F238E27FC236}">
                <a16:creationId xmlns:a16="http://schemas.microsoft.com/office/drawing/2014/main" id="{A61F6393-2661-496A-B6D5-124F137BE9C1}"/>
              </a:ext>
            </a:extLst>
          </p:cNvPr>
          <p:cNvGrpSpPr/>
          <p:nvPr/>
        </p:nvGrpSpPr>
        <p:grpSpPr>
          <a:xfrm>
            <a:off x="5684937" y="1858486"/>
            <a:ext cx="1504031" cy="1103246"/>
            <a:chOff x="2326555" y="4096831"/>
            <a:chExt cx="1027274" cy="828885"/>
          </a:xfrm>
        </p:grpSpPr>
        <p:sp>
          <p:nvSpPr>
            <p:cNvPr id="12" name="Oval 11">
              <a:extLst>
                <a:ext uri="{FF2B5EF4-FFF2-40B4-BE49-F238E27FC236}">
                  <a16:creationId xmlns:a16="http://schemas.microsoft.com/office/drawing/2014/main" id="{AB8DE023-8C6A-487C-9BF8-DDEF82337AD1}"/>
                </a:ext>
              </a:extLst>
            </p:cNvPr>
            <p:cNvSpPr/>
            <p:nvPr/>
          </p:nvSpPr>
          <p:spPr>
            <a:xfrm>
              <a:off x="2326555" y="4109257"/>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rgbClr val="FF0000"/>
                  </a:solidFill>
                  <a:latin typeface="Century Gothic" panose="020B0502020202020204" pitchFamily="34" charset="0"/>
                </a:rPr>
                <a:t>80</a:t>
              </a:r>
            </a:p>
          </p:txBody>
        </p:sp>
        <p:sp>
          <p:nvSpPr>
            <p:cNvPr id="13" name="Oval 12">
              <a:extLst>
                <a:ext uri="{FF2B5EF4-FFF2-40B4-BE49-F238E27FC236}">
                  <a16:creationId xmlns:a16="http://schemas.microsoft.com/office/drawing/2014/main" id="{2D9D8985-608C-4DAD-8DD2-A9F3EE578493}"/>
                </a:ext>
              </a:extLst>
            </p:cNvPr>
            <p:cNvSpPr/>
            <p:nvPr/>
          </p:nvSpPr>
          <p:spPr>
            <a:xfrm>
              <a:off x="2689955" y="4539870"/>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rgbClr val="FF0000"/>
                  </a:solidFill>
                  <a:latin typeface="Century Gothic" panose="020B0502020202020204" pitchFamily="34" charset="0"/>
                </a:rPr>
                <a:t>50</a:t>
              </a:r>
            </a:p>
          </p:txBody>
        </p:sp>
        <p:sp>
          <p:nvSpPr>
            <p:cNvPr id="14" name="Oval 13">
              <a:extLst>
                <a:ext uri="{FF2B5EF4-FFF2-40B4-BE49-F238E27FC236}">
                  <a16:creationId xmlns:a16="http://schemas.microsoft.com/office/drawing/2014/main" id="{6B039E0D-659E-42A7-BC2C-4FE47BCCC4CF}"/>
                </a:ext>
              </a:extLst>
            </p:cNvPr>
            <p:cNvSpPr/>
            <p:nvPr/>
          </p:nvSpPr>
          <p:spPr>
            <a:xfrm>
              <a:off x="2967983" y="4096831"/>
              <a:ext cx="385846" cy="385846"/>
            </a:xfrm>
            <a:prstGeom prst="ellips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2400" b="1" dirty="0">
                  <a:solidFill>
                    <a:srgbClr val="FF0000"/>
                  </a:solidFill>
                  <a:latin typeface="Century Gothic" panose="020B0502020202020204" pitchFamily="34" charset="0"/>
                </a:rPr>
                <a:t>30</a:t>
              </a:r>
            </a:p>
          </p:txBody>
        </p:sp>
        <p:cxnSp>
          <p:nvCxnSpPr>
            <p:cNvPr id="15" name="Straight Connector 14">
              <a:extLst>
                <a:ext uri="{FF2B5EF4-FFF2-40B4-BE49-F238E27FC236}">
                  <a16:creationId xmlns:a16="http://schemas.microsoft.com/office/drawing/2014/main" id="{9E6E8C0C-8375-4EBA-98D2-E678E5A982E6}"/>
                </a:ext>
              </a:extLst>
            </p:cNvPr>
            <p:cNvCxnSpPr>
              <a:cxnSpLocks/>
              <a:stCxn id="12" idx="5"/>
              <a:endCxn id="13" idx="1"/>
            </p:cNvCxnSpPr>
            <p:nvPr/>
          </p:nvCxnSpPr>
          <p:spPr>
            <a:xfrm>
              <a:off x="2655895" y="4438597"/>
              <a:ext cx="90566" cy="1577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531E648-207E-49A4-951F-1AAEEADCEDDC}"/>
                </a:ext>
              </a:extLst>
            </p:cNvPr>
            <p:cNvCxnSpPr>
              <a:cxnSpLocks/>
              <a:stCxn id="12" idx="6"/>
              <a:endCxn id="14" idx="2"/>
            </p:cNvCxnSpPr>
            <p:nvPr/>
          </p:nvCxnSpPr>
          <p:spPr>
            <a:xfrm flipV="1">
              <a:off x="2712401" y="4289754"/>
              <a:ext cx="255582" cy="124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DF402871-87B1-44BF-BE79-3690F5AFF3FF}"/>
              </a:ext>
            </a:extLst>
          </p:cNvPr>
          <p:cNvSpPr txBox="1"/>
          <p:nvPr/>
        </p:nvSpPr>
        <p:spPr>
          <a:xfrm>
            <a:off x="1873818" y="1858486"/>
            <a:ext cx="1995374" cy="461665"/>
          </a:xfrm>
          <a:prstGeom prst="rect">
            <a:avLst/>
          </a:prstGeom>
          <a:noFill/>
        </p:spPr>
        <p:txBody>
          <a:bodyPr wrap="square" rtlCol="0">
            <a:spAutoFit/>
          </a:bodyPr>
          <a:lstStyle/>
          <a:p>
            <a:pPr algn="ctr"/>
            <a:r>
              <a:rPr lang="en-GB" sz="2400" b="1" dirty="0">
                <a:latin typeface="Century Gothic" panose="020B0502020202020204" pitchFamily="34" charset="0"/>
              </a:rPr>
              <a:t>70 – 20 = 50</a:t>
            </a:r>
          </a:p>
        </p:txBody>
      </p:sp>
      <p:sp>
        <p:nvSpPr>
          <p:cNvPr id="20" name="TextBox 19">
            <a:extLst>
              <a:ext uri="{FF2B5EF4-FFF2-40B4-BE49-F238E27FC236}">
                <a16:creationId xmlns:a16="http://schemas.microsoft.com/office/drawing/2014/main" id="{D97F340E-C431-4A95-AEE2-983827B59078}"/>
              </a:ext>
            </a:extLst>
          </p:cNvPr>
          <p:cNvSpPr txBox="1"/>
          <p:nvPr/>
        </p:nvSpPr>
        <p:spPr>
          <a:xfrm>
            <a:off x="5684937" y="3453524"/>
            <a:ext cx="2104042" cy="461665"/>
          </a:xfrm>
          <a:prstGeom prst="rect">
            <a:avLst/>
          </a:prstGeom>
          <a:noFill/>
        </p:spPr>
        <p:txBody>
          <a:bodyPr wrap="square" rtlCol="0">
            <a:spAutoFit/>
          </a:bodyPr>
          <a:lstStyle/>
          <a:p>
            <a:pPr algn="ctr"/>
            <a:r>
              <a:rPr lang="en-GB" sz="2400" b="1" dirty="0">
                <a:latin typeface="Century Gothic" panose="020B0502020202020204" pitchFamily="34" charset="0"/>
              </a:rPr>
              <a:t>2 + 5 = 7</a:t>
            </a:r>
          </a:p>
        </p:txBody>
      </p:sp>
      <p:sp>
        <p:nvSpPr>
          <p:cNvPr id="21" name="TextBox 20">
            <a:extLst>
              <a:ext uri="{FF2B5EF4-FFF2-40B4-BE49-F238E27FC236}">
                <a16:creationId xmlns:a16="http://schemas.microsoft.com/office/drawing/2014/main" id="{CC1B87B0-362F-439E-A056-3F015E39CE5E}"/>
              </a:ext>
            </a:extLst>
          </p:cNvPr>
          <p:cNvSpPr txBox="1"/>
          <p:nvPr/>
        </p:nvSpPr>
        <p:spPr>
          <a:xfrm>
            <a:off x="1635481" y="1477002"/>
            <a:ext cx="445956" cy="400110"/>
          </a:xfrm>
          <a:prstGeom prst="rect">
            <a:avLst/>
          </a:prstGeom>
          <a:noFill/>
        </p:spPr>
        <p:txBody>
          <a:bodyPr wrap="none" rtlCol="0">
            <a:spAutoFit/>
          </a:bodyPr>
          <a:lstStyle/>
          <a:p>
            <a:r>
              <a:rPr lang="en-GB" sz="2000" b="1" dirty="0">
                <a:latin typeface="Century Gothic" panose="020B0502020202020204" pitchFamily="34" charset="0"/>
              </a:rPr>
              <a:t>A.</a:t>
            </a:r>
          </a:p>
        </p:txBody>
      </p:sp>
      <p:sp>
        <p:nvSpPr>
          <p:cNvPr id="22" name="TextBox 21">
            <a:extLst>
              <a:ext uri="{FF2B5EF4-FFF2-40B4-BE49-F238E27FC236}">
                <a16:creationId xmlns:a16="http://schemas.microsoft.com/office/drawing/2014/main" id="{476E94F6-E67C-4346-82B8-D8305523F8E6}"/>
              </a:ext>
            </a:extLst>
          </p:cNvPr>
          <p:cNvSpPr txBox="1"/>
          <p:nvPr/>
        </p:nvSpPr>
        <p:spPr>
          <a:xfrm>
            <a:off x="5444411" y="1477002"/>
            <a:ext cx="405880" cy="400110"/>
          </a:xfrm>
          <a:prstGeom prst="rect">
            <a:avLst/>
          </a:prstGeom>
          <a:noFill/>
        </p:spPr>
        <p:txBody>
          <a:bodyPr wrap="none" rtlCol="0">
            <a:spAutoFit/>
          </a:bodyPr>
          <a:lstStyle/>
          <a:p>
            <a:r>
              <a:rPr lang="en-GB" sz="2000" b="1" dirty="0">
                <a:solidFill>
                  <a:srgbClr val="FF0000"/>
                </a:solidFill>
                <a:latin typeface="Century Gothic" panose="020B0502020202020204" pitchFamily="34" charset="0"/>
              </a:rPr>
              <a:t>B.</a:t>
            </a:r>
          </a:p>
        </p:txBody>
      </p:sp>
      <p:sp>
        <p:nvSpPr>
          <p:cNvPr id="23" name="TextBox 22">
            <a:extLst>
              <a:ext uri="{FF2B5EF4-FFF2-40B4-BE49-F238E27FC236}">
                <a16:creationId xmlns:a16="http://schemas.microsoft.com/office/drawing/2014/main" id="{91CB36FE-A130-41BC-9BA2-9D6DAA015461}"/>
              </a:ext>
            </a:extLst>
          </p:cNvPr>
          <p:cNvSpPr txBox="1"/>
          <p:nvPr/>
        </p:nvSpPr>
        <p:spPr>
          <a:xfrm>
            <a:off x="1630134" y="3132279"/>
            <a:ext cx="457176" cy="400110"/>
          </a:xfrm>
          <a:prstGeom prst="rect">
            <a:avLst/>
          </a:prstGeom>
          <a:noFill/>
        </p:spPr>
        <p:txBody>
          <a:bodyPr wrap="none" rtlCol="0">
            <a:spAutoFit/>
          </a:bodyPr>
          <a:lstStyle/>
          <a:p>
            <a:r>
              <a:rPr lang="en-GB" sz="2000" b="1" dirty="0">
                <a:latin typeface="Century Gothic" panose="020B0502020202020204" pitchFamily="34" charset="0"/>
              </a:rPr>
              <a:t>C.</a:t>
            </a:r>
          </a:p>
        </p:txBody>
      </p:sp>
      <p:sp>
        <p:nvSpPr>
          <p:cNvPr id="24" name="TextBox 23">
            <a:extLst>
              <a:ext uri="{FF2B5EF4-FFF2-40B4-BE49-F238E27FC236}">
                <a16:creationId xmlns:a16="http://schemas.microsoft.com/office/drawing/2014/main" id="{8C08D78E-A490-45BE-B04D-6BF337DCCB37}"/>
              </a:ext>
            </a:extLst>
          </p:cNvPr>
          <p:cNvSpPr txBox="1"/>
          <p:nvPr/>
        </p:nvSpPr>
        <p:spPr>
          <a:xfrm>
            <a:off x="5466768" y="3132279"/>
            <a:ext cx="436338" cy="400110"/>
          </a:xfrm>
          <a:prstGeom prst="rect">
            <a:avLst/>
          </a:prstGeom>
          <a:noFill/>
        </p:spPr>
        <p:txBody>
          <a:bodyPr wrap="none" rtlCol="0">
            <a:spAutoFit/>
          </a:bodyPr>
          <a:lstStyle/>
          <a:p>
            <a:r>
              <a:rPr lang="en-GB" sz="2000" b="1" dirty="0">
                <a:latin typeface="Century Gothic" panose="020B0502020202020204" pitchFamily="34" charset="0"/>
              </a:rPr>
              <a:t>D.</a:t>
            </a:r>
          </a:p>
        </p:txBody>
      </p:sp>
    </p:spTree>
    <p:extLst>
      <p:ext uri="{BB962C8B-B14F-4D97-AF65-F5344CB8AC3E}">
        <p14:creationId xmlns:p14="http://schemas.microsoft.com/office/powerpoint/2010/main" val="71040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2 – Autumn Block 2 – Addition and Subtraction – Related Facts</a:t>
            </a:r>
            <a:endParaRPr lang="en-GB" sz="1600" b="1" dirty="0">
              <a:solidFill>
                <a:srgbClr val="E7E6E6">
                  <a:lumMod val="25000"/>
                </a:srgbClr>
              </a:solidFill>
              <a:latin typeface="Century Gothic" panose="020B0502020202020204" pitchFamily="34" charset="0"/>
            </a:endParaRPr>
          </a:p>
          <a:p>
            <a:pPr lvl="0" defTabSz="457200">
              <a:defRPr/>
            </a:pPr>
            <a:endParaRPr lang="en-GB" sz="20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About This Resource:</a:t>
            </a: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200" b="1" dirty="0">
                <a:solidFill>
                  <a:prstClr val="black"/>
                </a:solidFill>
                <a:latin typeface="Century Gothic" panose="020B0502020202020204" pitchFamily="34" charset="0"/>
              </a:rPr>
              <a:t>This PowerPoint has been designed to support your teaching of this small step. It includes a starter activity and an example of each question from the Varied Fluency and Reasoning and Problem Solving resources also provided in this pack. You can choose to work through all examples provided or a selection of them depending on the needs of your class.</a:t>
            </a:r>
          </a:p>
          <a:p>
            <a:pPr lvl="0" defTabSz="457200">
              <a:defRPr/>
            </a:pPr>
            <a:endParaRPr lang="en-GB" sz="1200" b="1" dirty="0">
              <a:solidFill>
                <a:prstClr val="black"/>
              </a:solidFill>
              <a:latin typeface="Century Gothic" panose="020B0502020202020204" pitchFamily="34" charset="0"/>
            </a:endParaRP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National Curriculum Objectives:</a:t>
            </a:r>
            <a:endParaRPr lang="en-GB" sz="1600" b="1" dirty="0">
              <a:solidFill>
                <a:srgbClr val="FF0000"/>
              </a:solidFill>
              <a:latin typeface="Century Gothic" panose="020B0502020202020204" pitchFamily="34" charset="0"/>
            </a:endParaRPr>
          </a:p>
          <a:p>
            <a:pPr fontAlgn="base">
              <a:defRPr/>
            </a:pPr>
            <a:r>
              <a:rPr lang="en-GB" sz="1200" b="1" dirty="0">
                <a:solidFill>
                  <a:prstClr val="black"/>
                </a:solidFill>
                <a:latin typeface="Century Gothic" panose="020B0502020202020204" pitchFamily="34" charset="0"/>
              </a:rPr>
              <a:t>Mathematics Year 2</a:t>
            </a:r>
            <a:r>
              <a:rPr lang="en-GB" sz="1200" b="1" dirty="0">
                <a:solidFill>
                  <a:schemeClr val="tx1"/>
                </a:solidFill>
                <a:latin typeface="Century Gothic" panose="020B0502020202020204" pitchFamily="34" charset="0"/>
              </a:rPr>
              <a:t>: (2C1)</a:t>
            </a:r>
            <a:r>
              <a:rPr lang="en-GB" sz="1200" b="1" dirty="0">
                <a:latin typeface="Century Gothic" panose="020B0502020202020204" pitchFamily="34" charset="0"/>
              </a:rPr>
              <a:t> </a:t>
            </a:r>
            <a:r>
              <a:rPr lang="en-GB" sz="1200" b="1" dirty="0">
                <a:latin typeface="Century Gothic" panose="020B0502020202020204" pitchFamily="34" charset="0"/>
                <a:hlinkClick r:id="rId4"/>
              </a:rPr>
              <a:t>Recall and use addition and subtraction facts to 20 fluently, and derive and use related facts up to 100</a:t>
            </a:r>
            <a:endParaRPr lang="en-GB" sz="1200" b="1" dirty="0">
              <a:solidFill>
                <a:schemeClr val="tx1"/>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a:spcAft>
                <a:spcPts val="0"/>
              </a:spcAft>
              <a:defRPr/>
            </a:pPr>
            <a:r>
              <a:rPr lang="en-GB" sz="1600" b="1" dirty="0">
                <a:solidFill>
                  <a:prstClr val="black"/>
                </a:solidFill>
                <a:latin typeface="Century Gothic" panose="020B0502020202020204" pitchFamily="34" charset="0"/>
              </a:rPr>
              <a:t>More </a:t>
            </a:r>
            <a:r>
              <a:rPr lang="en-GB" sz="1600" b="1" dirty="0">
                <a:solidFill>
                  <a:prstClr val="black"/>
                </a:solidFill>
                <a:latin typeface="Century Gothic" panose="020B0502020202020204" pitchFamily="34" charset="0"/>
                <a:hlinkClick r:id="rId5"/>
              </a:rPr>
              <a:t>Year 2 Addition and Subtraction</a:t>
            </a:r>
            <a:r>
              <a:rPr lang="en-GB" sz="1600" b="1" dirty="0">
                <a:solidFill>
                  <a:prstClr val="black"/>
                </a:solidFill>
                <a:latin typeface="Century Gothic" panose="020B0502020202020204" pitchFamily="34" charset="0"/>
              </a:rPr>
              <a:t> resources.</a:t>
            </a: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Did you like this resource? Don’t forget to </a:t>
            </a:r>
            <a:r>
              <a:rPr lang="en-GB" sz="1600" b="1" dirty="0">
                <a:solidFill>
                  <a:prstClr val="black"/>
                </a:solidFill>
                <a:latin typeface="Century Gothic" panose="020B0502020202020204" pitchFamily="34" charset="0"/>
                <a:hlinkClick r:id="rId6"/>
              </a:rPr>
              <a:t>review</a:t>
            </a:r>
            <a:r>
              <a:rPr lang="en-GB" sz="1600" b="1" dirty="0">
                <a:solidFill>
                  <a:prstClr val="black"/>
                </a:solidFill>
                <a:latin typeface="Century Gothic" panose="020B0502020202020204" pitchFamily="34" charset="0"/>
              </a:rPr>
              <a:t> it on our website.</a:t>
            </a:r>
          </a:p>
        </p:txBody>
      </p:sp>
      <p:sp>
        <p:nvSpPr>
          <p:cNvPr id="7" name="TextBox 8">
            <a:extLst>
              <a:ext uri="{FF2B5EF4-FFF2-40B4-BE49-F238E27FC236}">
                <a16:creationId xmlns:a16="http://schemas.microsoft.com/office/drawing/2014/main" id="{277FDC6C-B99A-4ED8-B341-A52126824B67}"/>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4422110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dirty="0">
              <a:solidFill>
                <a:prstClr val="black"/>
              </a:solidFill>
              <a:latin typeface="Century Gothic" panose="020B0502020202020204" pitchFamily="34" charset="0"/>
            </a:endParaRPr>
          </a:p>
          <a:p>
            <a:pPr lvl="0" algn="ctr"/>
            <a:r>
              <a:rPr lang="en-GB" sz="2000" b="1" dirty="0">
                <a:solidFill>
                  <a:prstClr val="black"/>
                </a:solidFill>
                <a:latin typeface="Century Gothic" panose="020B0502020202020204" pitchFamily="34" charset="0"/>
              </a:rPr>
              <a:t>Using only 3 numbers, complete the related fact calculations below.</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F2267ACB-233E-41BC-B01B-8F3DC45483E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BBC70DFD-8800-4934-AE17-FA67945C2690}"/>
              </a:ext>
            </a:extLst>
          </p:cNvPr>
          <p:cNvGraphicFramePr>
            <a:graphicFrameLocks noGrp="1"/>
          </p:cNvGraphicFramePr>
          <p:nvPr>
            <p:extLst>
              <p:ext uri="{D42A27DB-BD31-4B8C-83A1-F6EECF244321}">
                <p14:modId xmlns:p14="http://schemas.microsoft.com/office/powerpoint/2010/main" val="913294804"/>
              </p:ext>
            </p:extLst>
          </p:nvPr>
        </p:nvGraphicFramePr>
        <p:xfrm>
          <a:off x="2411264" y="1881156"/>
          <a:ext cx="4321472" cy="2866395"/>
        </p:xfrm>
        <a:graphic>
          <a:graphicData uri="http://schemas.openxmlformats.org/drawingml/2006/table">
            <a:tbl>
              <a:tblPr firstRow="1" bandRow="1">
                <a:tableStyleId>{5940675A-B579-460E-94D1-54222C63F5DA}</a:tableStyleId>
              </a:tblPr>
              <a:tblGrid>
                <a:gridCol w="540184">
                  <a:extLst>
                    <a:ext uri="{9D8B030D-6E8A-4147-A177-3AD203B41FA5}">
                      <a16:colId xmlns:a16="http://schemas.microsoft.com/office/drawing/2014/main" val="3305647779"/>
                    </a:ext>
                  </a:extLst>
                </a:gridCol>
                <a:gridCol w="540184">
                  <a:extLst>
                    <a:ext uri="{9D8B030D-6E8A-4147-A177-3AD203B41FA5}">
                      <a16:colId xmlns:a16="http://schemas.microsoft.com/office/drawing/2014/main" val="1481028834"/>
                    </a:ext>
                  </a:extLst>
                </a:gridCol>
                <a:gridCol w="540184">
                  <a:extLst>
                    <a:ext uri="{9D8B030D-6E8A-4147-A177-3AD203B41FA5}">
                      <a16:colId xmlns:a16="http://schemas.microsoft.com/office/drawing/2014/main" val="2418724225"/>
                    </a:ext>
                  </a:extLst>
                </a:gridCol>
                <a:gridCol w="540184">
                  <a:extLst>
                    <a:ext uri="{9D8B030D-6E8A-4147-A177-3AD203B41FA5}">
                      <a16:colId xmlns:a16="http://schemas.microsoft.com/office/drawing/2014/main" val="749661634"/>
                    </a:ext>
                  </a:extLst>
                </a:gridCol>
                <a:gridCol w="540184">
                  <a:extLst>
                    <a:ext uri="{9D8B030D-6E8A-4147-A177-3AD203B41FA5}">
                      <a16:colId xmlns:a16="http://schemas.microsoft.com/office/drawing/2014/main" val="80543347"/>
                    </a:ext>
                  </a:extLst>
                </a:gridCol>
                <a:gridCol w="540184">
                  <a:extLst>
                    <a:ext uri="{9D8B030D-6E8A-4147-A177-3AD203B41FA5}">
                      <a16:colId xmlns:a16="http://schemas.microsoft.com/office/drawing/2014/main" val="2717116547"/>
                    </a:ext>
                  </a:extLst>
                </a:gridCol>
                <a:gridCol w="540184">
                  <a:extLst>
                    <a:ext uri="{9D8B030D-6E8A-4147-A177-3AD203B41FA5}">
                      <a16:colId xmlns:a16="http://schemas.microsoft.com/office/drawing/2014/main" val="3650298656"/>
                    </a:ext>
                  </a:extLst>
                </a:gridCol>
                <a:gridCol w="540184">
                  <a:extLst>
                    <a:ext uri="{9D8B030D-6E8A-4147-A177-3AD203B41FA5}">
                      <a16:colId xmlns:a16="http://schemas.microsoft.com/office/drawing/2014/main" val="4178252655"/>
                    </a:ext>
                  </a:extLst>
                </a:gridCol>
              </a:tblGrid>
              <a:tr h="564069">
                <a:tc>
                  <a:txBody>
                    <a:bodyPr/>
                    <a:lstStyle/>
                    <a:p>
                      <a:pPr algn="ctr"/>
                      <a:endParaRPr lang="en-GB" sz="2500" b="1" dirty="0">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solidFill>
                            <a:schemeClr val="tx1"/>
                          </a:solidFill>
                          <a:latin typeface="Century Gothic" panose="020B0502020202020204" pitchFamily="34" charset="0"/>
                        </a:rPr>
                        <a:t>=</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 </a:t>
                      </a:r>
                    </a:p>
                  </a:txBody>
                  <a:tcPr marL="0" marR="0" marT="0" marB="0" anchor="ct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solidFill>
                            <a:schemeClr val="tx1"/>
                          </a:solidFill>
                          <a:latin typeface="Century Gothic" panose="020B0502020202020204" pitchFamily="34" charset="0"/>
                        </a:rPr>
                        <a:t>3</a:t>
                      </a: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2500" b="1" dirty="0">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40621266"/>
                  </a:ext>
                </a:extLst>
              </a:tr>
              <a:tr h="196010">
                <a:tc>
                  <a:txBody>
                    <a:bodyPr/>
                    <a:lstStyle/>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30826723"/>
                  </a:ext>
                </a:extLst>
              </a:tr>
              <a:tr h="564069">
                <a:tc>
                  <a:txBody>
                    <a:bodyPr/>
                    <a:lstStyle/>
                    <a:p>
                      <a:pPr algn="ctr"/>
                      <a:endParaRPr lang="en-GB" sz="2500" b="1" dirty="0">
                        <a:solidFill>
                          <a:srgbClr val="FF0000"/>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3</a:t>
                      </a:r>
                    </a:p>
                  </a:txBody>
                  <a:tcPr marL="0" marR="0" marT="0"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a:t>
                      </a:r>
                    </a:p>
                  </a:txBody>
                  <a:tcPr marL="0" marR="0" marT="0" marB="0" anchor="ctr">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500" b="1" dirty="0">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25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72168144"/>
                  </a:ext>
                </a:extLst>
              </a:tr>
              <a:tr h="196010">
                <a:tc>
                  <a:txBody>
                    <a:bodyPr/>
                    <a:lstStyle/>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79650058"/>
                  </a:ext>
                </a:extLst>
              </a:tr>
              <a:tr h="564069">
                <a:tc>
                  <a:txBody>
                    <a:bodyPr/>
                    <a:lstStyle/>
                    <a:p>
                      <a:pPr algn="ctr"/>
                      <a:r>
                        <a:rPr lang="en-GB" sz="2500" b="1" dirty="0">
                          <a:latin typeface="Century Gothic" panose="020B0502020202020204" pitchFamily="34" charset="0"/>
                        </a:rPr>
                        <a:t>8</a:t>
                      </a:r>
                    </a:p>
                  </a:txBody>
                  <a:tcPr marL="0" marR="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  </a:t>
                      </a:r>
                    </a:p>
                  </a:txBody>
                  <a:tcPr marL="0" marR="0" marT="0" marB="0"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0</a:t>
                      </a:r>
                    </a:p>
                  </a:txBody>
                  <a:tcPr marL="0" marR="0" marT="0" marB="0" anchor="ctr">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solidFill>
                            <a:schemeClr val="tx1"/>
                          </a:solidFill>
                          <a:latin typeface="Century Gothic" panose="020B0502020202020204" pitchFamily="34" charset="0"/>
                        </a:rPr>
                        <a:t>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0</a:t>
                      </a:r>
                    </a:p>
                  </a:txBody>
                  <a:tcPr marL="0" marR="0" marT="0"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91479527"/>
                  </a:ext>
                </a:extLst>
              </a:tr>
              <a:tr h="163340">
                <a:tc>
                  <a:txBody>
                    <a:bodyPr/>
                    <a:lstStyle/>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05728491"/>
                  </a:ext>
                </a:extLst>
              </a:tr>
              <a:tr h="564069">
                <a:tc>
                  <a:txBody>
                    <a:bodyPr/>
                    <a:lstStyle/>
                    <a:p>
                      <a:pPr algn="ctr"/>
                      <a:r>
                        <a:rPr lang="en-GB" sz="2500" b="1" dirty="0">
                          <a:solidFill>
                            <a:schemeClr val="tx1"/>
                          </a:solidFill>
                          <a:latin typeface="Century Gothic" panose="020B0502020202020204" pitchFamily="34" charset="0"/>
                        </a:rPr>
                        <a:t>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0</a:t>
                      </a:r>
                    </a:p>
                  </a:txBody>
                  <a:tcPr marL="0" marR="0" marT="0"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a:t>
                      </a:r>
                    </a:p>
                  </a:txBody>
                  <a:tcPr marL="0" marR="0" marT="0" marB="0" anchor="ctr">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0</a:t>
                      </a:r>
                    </a:p>
                  </a:txBody>
                  <a:tcPr marL="0" marR="0" marT="0" marB="0" anchor="ctr">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0</a:t>
                      </a:r>
                    </a:p>
                  </a:txBody>
                  <a:tcPr marL="0" marR="0" marT="0" marB="0" anchor="ctr">
                    <a:lnL w="1905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81739015"/>
                  </a:ext>
                </a:extLst>
              </a:tr>
              <a:tr h="54759">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79003788"/>
                  </a:ext>
                </a:extLst>
              </a:tr>
            </a:tbl>
          </a:graphicData>
        </a:graphic>
      </p:graphicFrame>
    </p:spTree>
    <p:extLst>
      <p:ext uri="{BB962C8B-B14F-4D97-AF65-F5344CB8AC3E}">
        <p14:creationId xmlns:p14="http://schemas.microsoft.com/office/powerpoint/2010/main" val="445662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dirty="0">
              <a:solidFill>
                <a:prstClr val="black"/>
              </a:solidFill>
              <a:latin typeface="Century Gothic" panose="020B0502020202020204" pitchFamily="34" charset="0"/>
            </a:endParaRPr>
          </a:p>
          <a:p>
            <a:pPr lvl="0" algn="ctr"/>
            <a:r>
              <a:rPr lang="en-GB" sz="2000" b="1" dirty="0">
                <a:solidFill>
                  <a:prstClr val="black"/>
                </a:solidFill>
                <a:latin typeface="Century Gothic" panose="020B0502020202020204" pitchFamily="34" charset="0"/>
              </a:rPr>
              <a:t>Using only 3 numbers, complete the related fact calculations below.</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F2267ACB-233E-41BC-B01B-8F3DC45483E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6" name="Table 5">
            <a:extLst>
              <a:ext uri="{FF2B5EF4-FFF2-40B4-BE49-F238E27FC236}">
                <a16:creationId xmlns:a16="http://schemas.microsoft.com/office/drawing/2014/main" id="{BBC70DFD-8800-4934-AE17-FA67945C2690}"/>
              </a:ext>
            </a:extLst>
          </p:cNvPr>
          <p:cNvGraphicFramePr>
            <a:graphicFrameLocks noGrp="1"/>
          </p:cNvGraphicFramePr>
          <p:nvPr>
            <p:extLst>
              <p:ext uri="{D42A27DB-BD31-4B8C-83A1-F6EECF244321}">
                <p14:modId xmlns:p14="http://schemas.microsoft.com/office/powerpoint/2010/main" val="1208318623"/>
              </p:ext>
            </p:extLst>
          </p:nvPr>
        </p:nvGraphicFramePr>
        <p:xfrm>
          <a:off x="2411264" y="1881156"/>
          <a:ext cx="4321472" cy="2866395"/>
        </p:xfrm>
        <a:graphic>
          <a:graphicData uri="http://schemas.openxmlformats.org/drawingml/2006/table">
            <a:tbl>
              <a:tblPr firstRow="1" bandRow="1">
                <a:tableStyleId>{5940675A-B579-460E-94D1-54222C63F5DA}</a:tableStyleId>
              </a:tblPr>
              <a:tblGrid>
                <a:gridCol w="540184">
                  <a:extLst>
                    <a:ext uri="{9D8B030D-6E8A-4147-A177-3AD203B41FA5}">
                      <a16:colId xmlns:a16="http://schemas.microsoft.com/office/drawing/2014/main" val="3305647779"/>
                    </a:ext>
                  </a:extLst>
                </a:gridCol>
                <a:gridCol w="540184">
                  <a:extLst>
                    <a:ext uri="{9D8B030D-6E8A-4147-A177-3AD203B41FA5}">
                      <a16:colId xmlns:a16="http://schemas.microsoft.com/office/drawing/2014/main" val="1481028834"/>
                    </a:ext>
                  </a:extLst>
                </a:gridCol>
                <a:gridCol w="540184">
                  <a:extLst>
                    <a:ext uri="{9D8B030D-6E8A-4147-A177-3AD203B41FA5}">
                      <a16:colId xmlns:a16="http://schemas.microsoft.com/office/drawing/2014/main" val="2418724225"/>
                    </a:ext>
                  </a:extLst>
                </a:gridCol>
                <a:gridCol w="540184">
                  <a:extLst>
                    <a:ext uri="{9D8B030D-6E8A-4147-A177-3AD203B41FA5}">
                      <a16:colId xmlns:a16="http://schemas.microsoft.com/office/drawing/2014/main" val="749661634"/>
                    </a:ext>
                  </a:extLst>
                </a:gridCol>
                <a:gridCol w="540184">
                  <a:extLst>
                    <a:ext uri="{9D8B030D-6E8A-4147-A177-3AD203B41FA5}">
                      <a16:colId xmlns:a16="http://schemas.microsoft.com/office/drawing/2014/main" val="80543347"/>
                    </a:ext>
                  </a:extLst>
                </a:gridCol>
                <a:gridCol w="540184">
                  <a:extLst>
                    <a:ext uri="{9D8B030D-6E8A-4147-A177-3AD203B41FA5}">
                      <a16:colId xmlns:a16="http://schemas.microsoft.com/office/drawing/2014/main" val="2717116547"/>
                    </a:ext>
                  </a:extLst>
                </a:gridCol>
                <a:gridCol w="540184">
                  <a:extLst>
                    <a:ext uri="{9D8B030D-6E8A-4147-A177-3AD203B41FA5}">
                      <a16:colId xmlns:a16="http://schemas.microsoft.com/office/drawing/2014/main" val="3650298656"/>
                    </a:ext>
                  </a:extLst>
                </a:gridCol>
                <a:gridCol w="540184">
                  <a:extLst>
                    <a:ext uri="{9D8B030D-6E8A-4147-A177-3AD203B41FA5}">
                      <a16:colId xmlns:a16="http://schemas.microsoft.com/office/drawing/2014/main" val="4178252655"/>
                    </a:ext>
                  </a:extLst>
                </a:gridCol>
              </a:tblGrid>
              <a:tr h="564069">
                <a:tc>
                  <a:txBody>
                    <a:bodyPr/>
                    <a:lstStyle/>
                    <a:p>
                      <a:pPr algn="ctr"/>
                      <a:endParaRPr lang="en-GB" sz="2500" b="1" dirty="0">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solidFill>
                            <a:srgbClr val="FF0000"/>
                          </a:solidFill>
                          <a:latin typeface="Century Gothic" panose="020B0502020202020204" pitchFamily="34" charset="0"/>
                        </a:rPr>
                        <a:t>5</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solidFill>
                            <a:schemeClr val="tx1"/>
                          </a:solidFill>
                          <a:latin typeface="Century Gothic" panose="020B0502020202020204" pitchFamily="34" charset="0"/>
                        </a:rPr>
                        <a:t>=</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solidFill>
                            <a:srgbClr val="FF0000"/>
                          </a:solidFill>
                          <a:latin typeface="Century Gothic" panose="020B0502020202020204" pitchFamily="34" charset="0"/>
                        </a:rPr>
                        <a:t>8</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 </a:t>
                      </a:r>
                    </a:p>
                  </a:txBody>
                  <a:tcPr marL="0" marR="0" marT="0" marB="0" anchor="ct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solidFill>
                            <a:schemeClr val="tx1"/>
                          </a:solidFill>
                          <a:latin typeface="Century Gothic" panose="020B0502020202020204" pitchFamily="34" charset="0"/>
                        </a:rPr>
                        <a:t>3</a:t>
                      </a: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500" b="1" dirty="0">
                        <a:solidFill>
                          <a:srgbClr val="FF0000"/>
                        </a:solidFill>
                        <a:latin typeface="Century Gothic" panose="020B0502020202020204" pitchFamily="34" charset="0"/>
                      </a:endParaRPr>
                    </a:p>
                  </a:txBody>
                  <a:tcPr marL="0" marR="0" marT="0" marB="0" anchor="ctr">
                    <a:lnL w="190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2500" b="1" dirty="0">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40621266"/>
                  </a:ext>
                </a:extLst>
              </a:tr>
              <a:tr h="196010">
                <a:tc>
                  <a:txBody>
                    <a:bodyPr/>
                    <a:lstStyle/>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30826723"/>
                  </a:ext>
                </a:extLst>
              </a:tr>
              <a:tr h="564069">
                <a:tc>
                  <a:txBody>
                    <a:bodyPr/>
                    <a:lstStyle/>
                    <a:p>
                      <a:pPr algn="ctr"/>
                      <a:endParaRPr lang="en-GB" sz="2500" b="1" dirty="0">
                        <a:solidFill>
                          <a:srgbClr val="FF0000"/>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3</a:t>
                      </a:r>
                    </a:p>
                  </a:txBody>
                  <a:tcPr marL="0" marR="0" marT="0"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a:t>
                      </a:r>
                    </a:p>
                  </a:txBody>
                  <a:tcPr marL="0" marR="0" marT="0" marB="0" anchor="ctr">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solidFill>
                            <a:srgbClr val="FF0000"/>
                          </a:solidFill>
                          <a:latin typeface="Century Gothic" panose="020B0502020202020204" pitchFamily="34" charset="0"/>
                        </a:rPr>
                        <a:t>5</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solidFill>
                            <a:srgbClr val="FF0000"/>
                          </a:solidFill>
                          <a:latin typeface="Century Gothic" panose="020B0502020202020204" pitchFamily="34" charset="0"/>
                        </a:rPr>
                        <a:t>8</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500" b="1" dirty="0">
                        <a:latin typeface="Century Gothic" panose="020B0502020202020204" pitchFamily="34" charset="0"/>
                      </a:endParaRPr>
                    </a:p>
                  </a:txBody>
                  <a:tcPr marL="0" marR="0" marT="0" marB="0" anchor="ctr">
                    <a:lnL w="1905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25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72168144"/>
                  </a:ext>
                </a:extLst>
              </a:tr>
              <a:tr h="196010">
                <a:tc>
                  <a:txBody>
                    <a:bodyPr/>
                    <a:lstStyle/>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79650058"/>
                  </a:ext>
                </a:extLst>
              </a:tr>
              <a:tr h="564069">
                <a:tc>
                  <a:txBody>
                    <a:bodyPr/>
                    <a:lstStyle/>
                    <a:p>
                      <a:pPr algn="ctr"/>
                      <a:r>
                        <a:rPr lang="en-GB" sz="2500" b="1" dirty="0">
                          <a:latin typeface="Century Gothic" panose="020B0502020202020204" pitchFamily="34" charset="0"/>
                        </a:rPr>
                        <a:t>8</a:t>
                      </a:r>
                    </a:p>
                  </a:txBody>
                  <a:tcPr marL="0" marR="0" marT="0"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  </a:t>
                      </a:r>
                    </a:p>
                  </a:txBody>
                  <a:tcPr marL="0" marR="0" marT="0" marB="0"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solidFill>
                            <a:srgbClr val="FF0000"/>
                          </a:solidFill>
                          <a:latin typeface="Century Gothic" panose="020B0502020202020204" pitchFamily="34" charset="0"/>
                        </a:rPr>
                        <a:t>3</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0</a:t>
                      </a:r>
                    </a:p>
                  </a:txBody>
                  <a:tcPr marL="0" marR="0" marT="0" marB="0" anchor="ctr">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solidFill>
                            <a:schemeClr val="tx1"/>
                          </a:solidFill>
                          <a:latin typeface="Century Gothic" panose="020B0502020202020204" pitchFamily="34" charset="0"/>
                        </a:rPr>
                        <a:t>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0</a:t>
                      </a:r>
                    </a:p>
                  </a:txBody>
                  <a:tcPr marL="0" marR="0" marT="0"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91479527"/>
                  </a:ext>
                </a:extLst>
              </a:tr>
              <a:tr h="163340">
                <a:tc>
                  <a:txBody>
                    <a:bodyPr/>
                    <a:lstStyle/>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05728491"/>
                  </a:ext>
                </a:extLst>
              </a:tr>
              <a:tr h="564069">
                <a:tc>
                  <a:txBody>
                    <a:bodyPr/>
                    <a:lstStyle/>
                    <a:p>
                      <a:pPr algn="ctr"/>
                      <a:r>
                        <a:rPr lang="en-GB" sz="2500" b="1" dirty="0">
                          <a:solidFill>
                            <a:schemeClr val="tx1"/>
                          </a:solidFill>
                          <a:latin typeface="Century Gothic" panose="020B0502020202020204" pitchFamily="34" charset="0"/>
                        </a:rPr>
                        <a:t>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0</a:t>
                      </a:r>
                    </a:p>
                  </a:txBody>
                  <a:tcPr marL="0" marR="0" marT="0"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latin typeface="Century Gothic" panose="020B0502020202020204" pitchFamily="34" charset="0"/>
                        </a:rPr>
                        <a:t>+</a:t>
                      </a:r>
                    </a:p>
                  </a:txBody>
                  <a:tcPr marL="0" marR="0" marT="0" marB="0" anchor="ctr">
                    <a:lnL w="12700" cmpd="sng">
                      <a:noFill/>
                    </a:lnL>
                    <a:lnR w="1905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solidFill>
                            <a:srgbClr val="FF0000"/>
                          </a:solidFill>
                          <a:latin typeface="Century Gothic" panose="020B0502020202020204" pitchFamily="34" charset="0"/>
                        </a:rPr>
                        <a:t>3</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0</a:t>
                      </a:r>
                    </a:p>
                  </a:txBody>
                  <a:tcPr marL="0" marR="0" marT="0" marB="0" anchor="ctr">
                    <a:lnL w="190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GB" sz="2500" b="1" dirty="0">
                          <a:solidFill>
                            <a:schemeClr val="tx1"/>
                          </a:solidFill>
                          <a:latin typeface="Century Gothic" panose="020B0502020202020204" pitchFamily="34" charset="0"/>
                        </a:rPr>
                        <a:t>=</a:t>
                      </a:r>
                    </a:p>
                  </a:txBody>
                  <a:tcPr marL="0" marR="0" marT="0" marB="0" anchor="ctr">
                    <a:lnL w="1270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500" b="1" dirty="0">
                          <a:solidFill>
                            <a:srgbClr val="FF0000"/>
                          </a:solidFill>
                          <a:latin typeface="Century Gothic" panose="020B0502020202020204" pitchFamily="34" charset="0"/>
                        </a:rPr>
                        <a:t>8</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500" b="1" dirty="0">
                          <a:latin typeface="Century Gothic" panose="020B0502020202020204" pitchFamily="34" charset="0"/>
                        </a:rPr>
                        <a:t>0</a:t>
                      </a:r>
                    </a:p>
                  </a:txBody>
                  <a:tcPr marL="0" marR="0" marT="0" marB="0" anchor="ctr">
                    <a:lnL w="1905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81739015"/>
                  </a:ext>
                </a:extLst>
              </a:tr>
              <a:tr h="54759">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GB" sz="100" b="1" dirty="0">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79003788"/>
                  </a:ext>
                </a:extLst>
              </a:tr>
            </a:tbl>
          </a:graphicData>
        </a:graphic>
      </p:graphicFrame>
    </p:spTree>
    <p:extLst>
      <p:ext uri="{BB962C8B-B14F-4D97-AF65-F5344CB8AC3E}">
        <p14:creationId xmlns:p14="http://schemas.microsoft.com/office/powerpoint/2010/main" val="3155961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rgbClr val="E7E6E6">
                    <a:lumMod val="50000"/>
                  </a:srgbClr>
                </a:solidFill>
                <a:latin typeface="Century Gothic" panose="020B0502020202020204" pitchFamily="34" charset="0"/>
              </a:rPr>
              <a:t>Year 2 – Autumn Block 2 – Addition and Subtraction</a:t>
            </a:r>
          </a:p>
          <a:p>
            <a:pPr algn="ctr"/>
            <a:endParaRPr lang="en-GB" sz="20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r>
              <a:rPr lang="en-GB" sz="4800" b="1" dirty="0">
                <a:solidFill>
                  <a:schemeClr val="bg2">
                    <a:lumMod val="25000"/>
                  </a:schemeClr>
                </a:solidFill>
                <a:latin typeface="Century Gothic" panose="020B0502020202020204" pitchFamily="34" charset="0"/>
              </a:rPr>
              <a:t>Step 4: Related Facts</a:t>
            </a:r>
            <a:r>
              <a:rPr lang="en-GB" sz="2400" b="1" u="sng" dirty="0">
                <a:solidFill>
                  <a:schemeClr val="tx1"/>
                </a:solidFill>
                <a:latin typeface="Century Gothic" panose="020B0502020202020204" pitchFamily="34" charset="0"/>
              </a:rPr>
              <a:t> </a:t>
            </a:r>
          </a:p>
          <a:p>
            <a:pPr lvl="0" algn="ctr"/>
            <a:endParaRPr lang="en-GB" sz="2400" b="1" u="sng"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F5CB3E5D-413D-48DB-8C68-2AABEACF2F6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A58F700A-A01B-47E3-A5E1-24F2D923C5F9}"/>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32354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endParaRPr lang="en-GB" sz="20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Match calculations that have the same answer.</a:t>
            </a:r>
          </a:p>
        </p:txBody>
      </p:sp>
      <p:sp>
        <p:nvSpPr>
          <p:cNvPr id="2" name="Rectangle 1">
            <a:extLst>
              <a:ext uri="{FF2B5EF4-FFF2-40B4-BE49-F238E27FC236}">
                <a16:creationId xmlns:a16="http://schemas.microsoft.com/office/drawing/2014/main" id="{51645C47-6451-4216-A7FA-EC2C8B26D79E}"/>
              </a:ext>
            </a:extLst>
          </p:cNvPr>
          <p:cNvSpPr/>
          <p:nvPr/>
        </p:nvSpPr>
        <p:spPr>
          <a:xfrm>
            <a:off x="1046815" y="1574712"/>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5 + 2 </a:t>
            </a:r>
          </a:p>
        </p:txBody>
      </p:sp>
      <p:sp>
        <p:nvSpPr>
          <p:cNvPr id="9" name="Rectangle 8">
            <a:extLst>
              <a:ext uri="{FF2B5EF4-FFF2-40B4-BE49-F238E27FC236}">
                <a16:creationId xmlns:a16="http://schemas.microsoft.com/office/drawing/2014/main" id="{B66D816C-BFA9-4F7A-8D56-4D9E5A8780C5}"/>
              </a:ext>
            </a:extLst>
          </p:cNvPr>
          <p:cNvSpPr/>
          <p:nvPr/>
        </p:nvSpPr>
        <p:spPr>
          <a:xfrm>
            <a:off x="3668888" y="1574712"/>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10 – 2 </a:t>
            </a:r>
          </a:p>
        </p:txBody>
      </p:sp>
      <p:sp>
        <p:nvSpPr>
          <p:cNvPr id="10" name="Rectangle 9">
            <a:extLst>
              <a:ext uri="{FF2B5EF4-FFF2-40B4-BE49-F238E27FC236}">
                <a16:creationId xmlns:a16="http://schemas.microsoft.com/office/drawing/2014/main" id="{0E93AA29-369C-4010-96C3-349CFC7835C7}"/>
              </a:ext>
            </a:extLst>
          </p:cNvPr>
          <p:cNvSpPr/>
          <p:nvPr/>
        </p:nvSpPr>
        <p:spPr>
          <a:xfrm>
            <a:off x="6246624" y="1574712"/>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9 – 2 </a:t>
            </a:r>
          </a:p>
        </p:txBody>
      </p:sp>
      <p:sp>
        <p:nvSpPr>
          <p:cNvPr id="11" name="Rectangle 10">
            <a:extLst>
              <a:ext uri="{FF2B5EF4-FFF2-40B4-BE49-F238E27FC236}">
                <a16:creationId xmlns:a16="http://schemas.microsoft.com/office/drawing/2014/main" id="{16E7B459-FAD5-476F-9163-07366C6A74D4}"/>
              </a:ext>
            </a:extLst>
          </p:cNvPr>
          <p:cNvSpPr/>
          <p:nvPr/>
        </p:nvSpPr>
        <p:spPr>
          <a:xfrm>
            <a:off x="1062248" y="269237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4 + 4</a:t>
            </a:r>
          </a:p>
        </p:txBody>
      </p:sp>
      <p:sp>
        <p:nvSpPr>
          <p:cNvPr id="12" name="Rectangle 11">
            <a:extLst>
              <a:ext uri="{FF2B5EF4-FFF2-40B4-BE49-F238E27FC236}">
                <a16:creationId xmlns:a16="http://schemas.microsoft.com/office/drawing/2014/main" id="{7684A518-ED55-4E9A-A794-A2285C12E785}"/>
              </a:ext>
            </a:extLst>
          </p:cNvPr>
          <p:cNvSpPr/>
          <p:nvPr/>
        </p:nvSpPr>
        <p:spPr>
          <a:xfrm>
            <a:off x="1062248" y="378231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10 – 1 </a:t>
            </a:r>
          </a:p>
        </p:txBody>
      </p:sp>
      <p:sp>
        <p:nvSpPr>
          <p:cNvPr id="13" name="Rectangle 12">
            <a:extLst>
              <a:ext uri="{FF2B5EF4-FFF2-40B4-BE49-F238E27FC236}">
                <a16:creationId xmlns:a16="http://schemas.microsoft.com/office/drawing/2014/main" id="{A3A2F012-471E-4A12-84BA-B264C5248FBF}"/>
              </a:ext>
            </a:extLst>
          </p:cNvPr>
          <p:cNvSpPr/>
          <p:nvPr/>
        </p:nvSpPr>
        <p:spPr>
          <a:xfrm>
            <a:off x="1062248" y="492770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6 + 4 </a:t>
            </a:r>
          </a:p>
        </p:txBody>
      </p:sp>
      <p:sp>
        <p:nvSpPr>
          <p:cNvPr id="14" name="Rectangle 13">
            <a:extLst>
              <a:ext uri="{FF2B5EF4-FFF2-40B4-BE49-F238E27FC236}">
                <a16:creationId xmlns:a16="http://schemas.microsoft.com/office/drawing/2014/main" id="{E0D0ABE1-9A6A-4E7E-86CE-387D12CC6C4A}"/>
              </a:ext>
            </a:extLst>
          </p:cNvPr>
          <p:cNvSpPr/>
          <p:nvPr/>
        </p:nvSpPr>
        <p:spPr>
          <a:xfrm>
            <a:off x="3668888" y="269237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3 + 4 </a:t>
            </a:r>
          </a:p>
        </p:txBody>
      </p:sp>
      <p:sp>
        <p:nvSpPr>
          <p:cNvPr id="15" name="Rectangle 14">
            <a:extLst>
              <a:ext uri="{FF2B5EF4-FFF2-40B4-BE49-F238E27FC236}">
                <a16:creationId xmlns:a16="http://schemas.microsoft.com/office/drawing/2014/main" id="{BBF07059-1B72-44F6-A9C5-F31291B7CEED}"/>
              </a:ext>
            </a:extLst>
          </p:cNvPr>
          <p:cNvSpPr/>
          <p:nvPr/>
        </p:nvSpPr>
        <p:spPr>
          <a:xfrm>
            <a:off x="3668888" y="378231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2 + 8</a:t>
            </a:r>
          </a:p>
        </p:txBody>
      </p:sp>
      <p:sp>
        <p:nvSpPr>
          <p:cNvPr id="16" name="Rectangle 15">
            <a:extLst>
              <a:ext uri="{FF2B5EF4-FFF2-40B4-BE49-F238E27FC236}">
                <a16:creationId xmlns:a16="http://schemas.microsoft.com/office/drawing/2014/main" id="{18DCEC19-BE82-44A2-A69E-4D8F7C665A60}"/>
              </a:ext>
            </a:extLst>
          </p:cNvPr>
          <p:cNvSpPr/>
          <p:nvPr/>
        </p:nvSpPr>
        <p:spPr>
          <a:xfrm>
            <a:off x="3668888" y="492770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6 + 3 </a:t>
            </a:r>
          </a:p>
        </p:txBody>
      </p:sp>
      <p:sp>
        <p:nvSpPr>
          <p:cNvPr id="17" name="Rectangle 16">
            <a:extLst>
              <a:ext uri="{FF2B5EF4-FFF2-40B4-BE49-F238E27FC236}">
                <a16:creationId xmlns:a16="http://schemas.microsoft.com/office/drawing/2014/main" id="{AF52F3BA-8660-48F4-86F7-7C2F6C547081}"/>
              </a:ext>
            </a:extLst>
          </p:cNvPr>
          <p:cNvSpPr/>
          <p:nvPr/>
        </p:nvSpPr>
        <p:spPr>
          <a:xfrm>
            <a:off x="6246624" y="269237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5 + 3 </a:t>
            </a:r>
          </a:p>
        </p:txBody>
      </p:sp>
      <p:sp>
        <p:nvSpPr>
          <p:cNvPr id="20" name="Rectangle 19">
            <a:extLst>
              <a:ext uri="{FF2B5EF4-FFF2-40B4-BE49-F238E27FC236}">
                <a16:creationId xmlns:a16="http://schemas.microsoft.com/office/drawing/2014/main" id="{66E682F9-A7B0-45A8-B435-C7F0E207EE97}"/>
              </a:ext>
            </a:extLst>
          </p:cNvPr>
          <p:cNvSpPr/>
          <p:nvPr/>
        </p:nvSpPr>
        <p:spPr>
          <a:xfrm>
            <a:off x="6246624" y="378231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3 + 7</a:t>
            </a:r>
          </a:p>
        </p:txBody>
      </p:sp>
      <p:sp>
        <p:nvSpPr>
          <p:cNvPr id="21" name="Rectangle 20">
            <a:extLst>
              <a:ext uri="{FF2B5EF4-FFF2-40B4-BE49-F238E27FC236}">
                <a16:creationId xmlns:a16="http://schemas.microsoft.com/office/drawing/2014/main" id="{3A8599DB-18DE-44A3-97DC-6817E9268F32}"/>
              </a:ext>
            </a:extLst>
          </p:cNvPr>
          <p:cNvSpPr/>
          <p:nvPr/>
        </p:nvSpPr>
        <p:spPr>
          <a:xfrm>
            <a:off x="6246624" y="492770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2 + 7</a:t>
            </a:r>
          </a:p>
        </p:txBody>
      </p:sp>
      <p:pic>
        <p:nvPicPr>
          <p:cNvPr id="26" name="Picture 25" descr="A close up of a sign&#10;&#10;Description generated with high confidence">
            <a:extLst>
              <a:ext uri="{FF2B5EF4-FFF2-40B4-BE49-F238E27FC236}">
                <a16:creationId xmlns:a16="http://schemas.microsoft.com/office/drawing/2014/main" id="{C8053890-BB00-4A07-BB1F-AA8A7E450A9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8" name="TextBox 8">
            <a:extLst>
              <a:ext uri="{FF2B5EF4-FFF2-40B4-BE49-F238E27FC236}">
                <a16:creationId xmlns:a16="http://schemas.microsoft.com/office/drawing/2014/main" id="{043E7C5E-9312-4F6D-8DDF-DCD8372C2328}"/>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10109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endParaRPr lang="en-GB" sz="20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Match calculations that have the same answer.</a:t>
            </a: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2" name="Rectangle 1">
            <a:extLst>
              <a:ext uri="{FF2B5EF4-FFF2-40B4-BE49-F238E27FC236}">
                <a16:creationId xmlns:a16="http://schemas.microsoft.com/office/drawing/2014/main" id="{51645C47-6451-4216-A7FA-EC2C8B26D79E}"/>
              </a:ext>
            </a:extLst>
          </p:cNvPr>
          <p:cNvSpPr/>
          <p:nvPr/>
        </p:nvSpPr>
        <p:spPr>
          <a:xfrm>
            <a:off x="1046815" y="1574712"/>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5 + 2 </a:t>
            </a:r>
          </a:p>
        </p:txBody>
      </p:sp>
      <p:sp>
        <p:nvSpPr>
          <p:cNvPr id="9" name="Rectangle 8">
            <a:extLst>
              <a:ext uri="{FF2B5EF4-FFF2-40B4-BE49-F238E27FC236}">
                <a16:creationId xmlns:a16="http://schemas.microsoft.com/office/drawing/2014/main" id="{B66D816C-BFA9-4F7A-8D56-4D9E5A8780C5}"/>
              </a:ext>
            </a:extLst>
          </p:cNvPr>
          <p:cNvSpPr/>
          <p:nvPr/>
        </p:nvSpPr>
        <p:spPr>
          <a:xfrm>
            <a:off x="3668888" y="1574712"/>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10 – 2 </a:t>
            </a:r>
          </a:p>
        </p:txBody>
      </p:sp>
      <p:sp>
        <p:nvSpPr>
          <p:cNvPr id="10" name="Rectangle 9">
            <a:extLst>
              <a:ext uri="{FF2B5EF4-FFF2-40B4-BE49-F238E27FC236}">
                <a16:creationId xmlns:a16="http://schemas.microsoft.com/office/drawing/2014/main" id="{0E93AA29-369C-4010-96C3-349CFC7835C7}"/>
              </a:ext>
            </a:extLst>
          </p:cNvPr>
          <p:cNvSpPr/>
          <p:nvPr/>
        </p:nvSpPr>
        <p:spPr>
          <a:xfrm>
            <a:off x="6246624" y="1574712"/>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9 – 2 </a:t>
            </a:r>
          </a:p>
        </p:txBody>
      </p:sp>
      <p:sp>
        <p:nvSpPr>
          <p:cNvPr id="11" name="Rectangle 10">
            <a:extLst>
              <a:ext uri="{FF2B5EF4-FFF2-40B4-BE49-F238E27FC236}">
                <a16:creationId xmlns:a16="http://schemas.microsoft.com/office/drawing/2014/main" id="{16E7B459-FAD5-476F-9163-07366C6A74D4}"/>
              </a:ext>
            </a:extLst>
          </p:cNvPr>
          <p:cNvSpPr/>
          <p:nvPr/>
        </p:nvSpPr>
        <p:spPr>
          <a:xfrm>
            <a:off x="1062248" y="269237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4 + 4</a:t>
            </a:r>
          </a:p>
        </p:txBody>
      </p:sp>
      <p:sp>
        <p:nvSpPr>
          <p:cNvPr id="12" name="Rectangle 11">
            <a:extLst>
              <a:ext uri="{FF2B5EF4-FFF2-40B4-BE49-F238E27FC236}">
                <a16:creationId xmlns:a16="http://schemas.microsoft.com/office/drawing/2014/main" id="{7684A518-ED55-4E9A-A794-A2285C12E785}"/>
              </a:ext>
            </a:extLst>
          </p:cNvPr>
          <p:cNvSpPr/>
          <p:nvPr/>
        </p:nvSpPr>
        <p:spPr>
          <a:xfrm>
            <a:off x="1062248" y="378231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10 – 1 </a:t>
            </a:r>
          </a:p>
        </p:txBody>
      </p:sp>
      <p:sp>
        <p:nvSpPr>
          <p:cNvPr id="13" name="Rectangle 12">
            <a:extLst>
              <a:ext uri="{FF2B5EF4-FFF2-40B4-BE49-F238E27FC236}">
                <a16:creationId xmlns:a16="http://schemas.microsoft.com/office/drawing/2014/main" id="{A3A2F012-471E-4A12-84BA-B264C5248FBF}"/>
              </a:ext>
            </a:extLst>
          </p:cNvPr>
          <p:cNvSpPr/>
          <p:nvPr/>
        </p:nvSpPr>
        <p:spPr>
          <a:xfrm>
            <a:off x="1062248" y="492770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6 + 4 </a:t>
            </a:r>
          </a:p>
        </p:txBody>
      </p:sp>
      <p:sp>
        <p:nvSpPr>
          <p:cNvPr id="14" name="Rectangle 13">
            <a:extLst>
              <a:ext uri="{FF2B5EF4-FFF2-40B4-BE49-F238E27FC236}">
                <a16:creationId xmlns:a16="http://schemas.microsoft.com/office/drawing/2014/main" id="{E0D0ABE1-9A6A-4E7E-86CE-387D12CC6C4A}"/>
              </a:ext>
            </a:extLst>
          </p:cNvPr>
          <p:cNvSpPr/>
          <p:nvPr/>
        </p:nvSpPr>
        <p:spPr>
          <a:xfrm>
            <a:off x="3668888" y="269237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3 + 4 </a:t>
            </a:r>
          </a:p>
        </p:txBody>
      </p:sp>
      <p:sp>
        <p:nvSpPr>
          <p:cNvPr id="15" name="Rectangle 14">
            <a:extLst>
              <a:ext uri="{FF2B5EF4-FFF2-40B4-BE49-F238E27FC236}">
                <a16:creationId xmlns:a16="http://schemas.microsoft.com/office/drawing/2014/main" id="{BBF07059-1B72-44F6-A9C5-F31291B7CEED}"/>
              </a:ext>
            </a:extLst>
          </p:cNvPr>
          <p:cNvSpPr/>
          <p:nvPr/>
        </p:nvSpPr>
        <p:spPr>
          <a:xfrm>
            <a:off x="3668888" y="378231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2 + 8</a:t>
            </a:r>
          </a:p>
        </p:txBody>
      </p:sp>
      <p:sp>
        <p:nvSpPr>
          <p:cNvPr id="16" name="Rectangle 15">
            <a:extLst>
              <a:ext uri="{FF2B5EF4-FFF2-40B4-BE49-F238E27FC236}">
                <a16:creationId xmlns:a16="http://schemas.microsoft.com/office/drawing/2014/main" id="{18DCEC19-BE82-44A2-A69E-4D8F7C665A60}"/>
              </a:ext>
            </a:extLst>
          </p:cNvPr>
          <p:cNvSpPr/>
          <p:nvPr/>
        </p:nvSpPr>
        <p:spPr>
          <a:xfrm>
            <a:off x="3668888" y="492770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6 + 3 </a:t>
            </a:r>
          </a:p>
        </p:txBody>
      </p:sp>
      <p:sp>
        <p:nvSpPr>
          <p:cNvPr id="17" name="Rectangle 16">
            <a:extLst>
              <a:ext uri="{FF2B5EF4-FFF2-40B4-BE49-F238E27FC236}">
                <a16:creationId xmlns:a16="http://schemas.microsoft.com/office/drawing/2014/main" id="{AF52F3BA-8660-48F4-86F7-7C2F6C547081}"/>
              </a:ext>
            </a:extLst>
          </p:cNvPr>
          <p:cNvSpPr/>
          <p:nvPr/>
        </p:nvSpPr>
        <p:spPr>
          <a:xfrm>
            <a:off x="6246624" y="269237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5 + 3 </a:t>
            </a:r>
          </a:p>
        </p:txBody>
      </p:sp>
      <p:sp>
        <p:nvSpPr>
          <p:cNvPr id="20" name="Rectangle 19">
            <a:extLst>
              <a:ext uri="{FF2B5EF4-FFF2-40B4-BE49-F238E27FC236}">
                <a16:creationId xmlns:a16="http://schemas.microsoft.com/office/drawing/2014/main" id="{66E682F9-A7B0-45A8-B435-C7F0E207EE97}"/>
              </a:ext>
            </a:extLst>
          </p:cNvPr>
          <p:cNvSpPr/>
          <p:nvPr/>
        </p:nvSpPr>
        <p:spPr>
          <a:xfrm>
            <a:off x="6246624" y="378231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3 + 7</a:t>
            </a:r>
          </a:p>
        </p:txBody>
      </p:sp>
      <p:cxnSp>
        <p:nvCxnSpPr>
          <p:cNvPr id="4" name="Straight Connector 3">
            <a:extLst>
              <a:ext uri="{FF2B5EF4-FFF2-40B4-BE49-F238E27FC236}">
                <a16:creationId xmlns:a16="http://schemas.microsoft.com/office/drawing/2014/main" id="{DB49A52F-B87E-4A17-A2E2-D59F289A7CB0}"/>
              </a:ext>
            </a:extLst>
          </p:cNvPr>
          <p:cNvCxnSpPr>
            <a:endCxn id="14" idx="1"/>
          </p:cNvCxnSpPr>
          <p:nvPr/>
        </p:nvCxnSpPr>
        <p:spPr>
          <a:xfrm>
            <a:off x="2868470" y="1958534"/>
            <a:ext cx="800418" cy="11176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3A8599DB-18DE-44A3-97DC-6817E9268F32}"/>
              </a:ext>
            </a:extLst>
          </p:cNvPr>
          <p:cNvSpPr/>
          <p:nvPr/>
        </p:nvSpPr>
        <p:spPr>
          <a:xfrm>
            <a:off x="6246624" y="4927707"/>
            <a:ext cx="1806222" cy="767645"/>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latin typeface="Century Gothic" panose="020B0502020202020204" pitchFamily="34" charset="0"/>
              </a:rPr>
              <a:t>2 + 7</a:t>
            </a:r>
          </a:p>
        </p:txBody>
      </p:sp>
      <p:cxnSp>
        <p:nvCxnSpPr>
          <p:cNvPr id="23" name="Straight Connector 22">
            <a:extLst>
              <a:ext uri="{FF2B5EF4-FFF2-40B4-BE49-F238E27FC236}">
                <a16:creationId xmlns:a16="http://schemas.microsoft.com/office/drawing/2014/main" id="{0DCF8947-08A8-4571-83CB-4D070E4E0109}"/>
              </a:ext>
            </a:extLst>
          </p:cNvPr>
          <p:cNvCxnSpPr>
            <a:endCxn id="9" idx="1"/>
          </p:cNvCxnSpPr>
          <p:nvPr/>
        </p:nvCxnSpPr>
        <p:spPr>
          <a:xfrm flipV="1">
            <a:off x="2875205" y="1958535"/>
            <a:ext cx="793683" cy="11287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23C84B7-4C9D-4E52-9805-048FF643C6F7}"/>
              </a:ext>
            </a:extLst>
          </p:cNvPr>
          <p:cNvCxnSpPr>
            <a:endCxn id="17" idx="1"/>
          </p:cNvCxnSpPr>
          <p:nvPr/>
        </p:nvCxnSpPr>
        <p:spPr>
          <a:xfrm>
            <a:off x="5475110" y="1952989"/>
            <a:ext cx="771514" cy="112321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33BA3CE-E0C6-4132-99BA-03673F6A05C0}"/>
              </a:ext>
            </a:extLst>
          </p:cNvPr>
          <p:cNvCxnSpPr>
            <a:stCxn id="12" idx="3"/>
            <a:endCxn id="16" idx="1"/>
          </p:cNvCxnSpPr>
          <p:nvPr/>
        </p:nvCxnSpPr>
        <p:spPr>
          <a:xfrm>
            <a:off x="2868470" y="4166140"/>
            <a:ext cx="800418" cy="11453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3668623-F98E-4A85-B4B5-2FD4495543FE}"/>
              </a:ext>
            </a:extLst>
          </p:cNvPr>
          <p:cNvCxnSpPr>
            <a:stCxn id="16" idx="3"/>
            <a:endCxn id="21" idx="1"/>
          </p:cNvCxnSpPr>
          <p:nvPr/>
        </p:nvCxnSpPr>
        <p:spPr>
          <a:xfrm>
            <a:off x="5475110" y="5311530"/>
            <a:ext cx="77151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E20FB8D-2C69-4F96-BFE4-374CB0A923B0}"/>
              </a:ext>
            </a:extLst>
          </p:cNvPr>
          <p:cNvCxnSpPr>
            <a:stCxn id="13" idx="3"/>
            <a:endCxn id="15" idx="1"/>
          </p:cNvCxnSpPr>
          <p:nvPr/>
        </p:nvCxnSpPr>
        <p:spPr>
          <a:xfrm flipV="1">
            <a:off x="2868470" y="4166140"/>
            <a:ext cx="800418" cy="11453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A9D0C9C-7FAB-4D14-9197-0AAA236F69EF}"/>
              </a:ext>
            </a:extLst>
          </p:cNvPr>
          <p:cNvCxnSpPr>
            <a:stCxn id="15" idx="3"/>
            <a:endCxn id="20" idx="1"/>
          </p:cNvCxnSpPr>
          <p:nvPr/>
        </p:nvCxnSpPr>
        <p:spPr>
          <a:xfrm>
            <a:off x="5475110" y="4166140"/>
            <a:ext cx="77151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F7DF976-E385-4D05-82F7-8D7FD27F47FC}"/>
              </a:ext>
            </a:extLst>
          </p:cNvPr>
          <p:cNvCxnSpPr>
            <a:stCxn id="14" idx="3"/>
            <a:endCxn id="10" idx="1"/>
          </p:cNvCxnSpPr>
          <p:nvPr/>
        </p:nvCxnSpPr>
        <p:spPr>
          <a:xfrm flipV="1">
            <a:off x="5475110" y="1958535"/>
            <a:ext cx="771514" cy="111766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721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8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Write the calculations represented below.</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6" name="TextBox 5">
            <a:extLst>
              <a:ext uri="{FF2B5EF4-FFF2-40B4-BE49-F238E27FC236}">
                <a16:creationId xmlns:a16="http://schemas.microsoft.com/office/drawing/2014/main" id="{EE939176-D746-4AA6-851F-5209626655BE}"/>
              </a:ext>
            </a:extLst>
          </p:cNvPr>
          <p:cNvSpPr txBox="1">
            <a:spLocks noChangeAspect="1"/>
          </p:cNvSpPr>
          <p:nvPr/>
        </p:nvSpPr>
        <p:spPr>
          <a:xfrm>
            <a:off x="2044463"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9" name="TextBox 8">
            <a:extLst>
              <a:ext uri="{FF2B5EF4-FFF2-40B4-BE49-F238E27FC236}">
                <a16:creationId xmlns:a16="http://schemas.microsoft.com/office/drawing/2014/main" id="{75599245-50EE-4350-BF3B-BC5CB7143CC5}"/>
              </a:ext>
            </a:extLst>
          </p:cNvPr>
          <p:cNvSpPr txBox="1">
            <a:spLocks noChangeAspect="1"/>
          </p:cNvSpPr>
          <p:nvPr/>
        </p:nvSpPr>
        <p:spPr>
          <a:xfrm>
            <a:off x="1986264"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0" name="TextBox 9">
            <a:extLst>
              <a:ext uri="{FF2B5EF4-FFF2-40B4-BE49-F238E27FC236}">
                <a16:creationId xmlns:a16="http://schemas.microsoft.com/office/drawing/2014/main" id="{F57B781D-F332-40A6-9951-CC210F261202}"/>
              </a:ext>
            </a:extLst>
          </p:cNvPr>
          <p:cNvSpPr txBox="1">
            <a:spLocks noChangeAspect="1"/>
          </p:cNvSpPr>
          <p:nvPr/>
        </p:nvSpPr>
        <p:spPr>
          <a:xfrm>
            <a:off x="3447198"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1" name="TextBox 10">
            <a:extLst>
              <a:ext uri="{FF2B5EF4-FFF2-40B4-BE49-F238E27FC236}">
                <a16:creationId xmlns:a16="http://schemas.microsoft.com/office/drawing/2014/main" id="{0936D82A-C18F-48E9-B007-B5B12B5D3839}"/>
              </a:ext>
            </a:extLst>
          </p:cNvPr>
          <p:cNvSpPr txBox="1">
            <a:spLocks noChangeAspect="1"/>
          </p:cNvSpPr>
          <p:nvPr/>
        </p:nvSpPr>
        <p:spPr>
          <a:xfrm>
            <a:off x="4177665"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2" name="TextBox 11">
            <a:extLst>
              <a:ext uri="{FF2B5EF4-FFF2-40B4-BE49-F238E27FC236}">
                <a16:creationId xmlns:a16="http://schemas.microsoft.com/office/drawing/2014/main" id="{CCFFCA23-BF0A-4B43-838A-F9E6311F9E8E}"/>
              </a:ext>
            </a:extLst>
          </p:cNvPr>
          <p:cNvSpPr txBox="1">
            <a:spLocks noChangeAspect="1"/>
          </p:cNvSpPr>
          <p:nvPr/>
        </p:nvSpPr>
        <p:spPr>
          <a:xfrm>
            <a:off x="4908132"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3" name="TextBox 12">
            <a:extLst>
              <a:ext uri="{FF2B5EF4-FFF2-40B4-BE49-F238E27FC236}">
                <a16:creationId xmlns:a16="http://schemas.microsoft.com/office/drawing/2014/main" id="{834B0811-4DD2-4190-A943-871FFF3591BC}"/>
              </a:ext>
            </a:extLst>
          </p:cNvPr>
          <p:cNvSpPr txBox="1">
            <a:spLocks noChangeAspect="1"/>
          </p:cNvSpPr>
          <p:nvPr/>
        </p:nvSpPr>
        <p:spPr>
          <a:xfrm>
            <a:off x="6369066"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4" name="TextBox 13">
            <a:extLst>
              <a:ext uri="{FF2B5EF4-FFF2-40B4-BE49-F238E27FC236}">
                <a16:creationId xmlns:a16="http://schemas.microsoft.com/office/drawing/2014/main" id="{773A1251-5D80-4E55-A6A8-BC3351892887}"/>
              </a:ext>
            </a:extLst>
          </p:cNvPr>
          <p:cNvSpPr txBox="1">
            <a:spLocks noChangeAspect="1"/>
          </p:cNvSpPr>
          <p:nvPr/>
        </p:nvSpPr>
        <p:spPr>
          <a:xfrm>
            <a:off x="7099535"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5" name="TextBox 14">
            <a:extLst>
              <a:ext uri="{FF2B5EF4-FFF2-40B4-BE49-F238E27FC236}">
                <a16:creationId xmlns:a16="http://schemas.microsoft.com/office/drawing/2014/main" id="{9B4CE20A-C026-4A80-AC8A-610838666253}"/>
              </a:ext>
            </a:extLst>
          </p:cNvPr>
          <p:cNvSpPr txBox="1">
            <a:spLocks noChangeAspect="1"/>
          </p:cNvSpPr>
          <p:nvPr/>
        </p:nvSpPr>
        <p:spPr>
          <a:xfrm>
            <a:off x="2770815"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16" name="TextBox 15">
            <a:extLst>
              <a:ext uri="{FF2B5EF4-FFF2-40B4-BE49-F238E27FC236}">
                <a16:creationId xmlns:a16="http://schemas.microsoft.com/office/drawing/2014/main" id="{B90662BF-32E0-4E6B-B52B-ADF146680BA1}"/>
              </a:ext>
            </a:extLst>
          </p:cNvPr>
          <p:cNvSpPr txBox="1">
            <a:spLocks noChangeAspect="1"/>
          </p:cNvSpPr>
          <p:nvPr/>
        </p:nvSpPr>
        <p:spPr>
          <a:xfrm>
            <a:off x="3497167"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17" name="TextBox 16">
            <a:extLst>
              <a:ext uri="{FF2B5EF4-FFF2-40B4-BE49-F238E27FC236}">
                <a16:creationId xmlns:a16="http://schemas.microsoft.com/office/drawing/2014/main" id="{8ABC95E9-BD5A-46FD-BD0C-329AB04CE833}"/>
              </a:ext>
            </a:extLst>
          </p:cNvPr>
          <p:cNvSpPr txBox="1">
            <a:spLocks noChangeAspect="1"/>
          </p:cNvSpPr>
          <p:nvPr/>
        </p:nvSpPr>
        <p:spPr>
          <a:xfrm>
            <a:off x="4223519"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20" name="TextBox 19">
            <a:extLst>
              <a:ext uri="{FF2B5EF4-FFF2-40B4-BE49-F238E27FC236}">
                <a16:creationId xmlns:a16="http://schemas.microsoft.com/office/drawing/2014/main" id="{E7CBAA73-BEF5-4B37-BE6E-18DCBACBA312}"/>
              </a:ext>
            </a:extLst>
          </p:cNvPr>
          <p:cNvSpPr txBox="1">
            <a:spLocks noChangeAspect="1"/>
          </p:cNvSpPr>
          <p:nvPr/>
        </p:nvSpPr>
        <p:spPr>
          <a:xfrm>
            <a:off x="4949871"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21" name="TextBox 20">
            <a:extLst>
              <a:ext uri="{FF2B5EF4-FFF2-40B4-BE49-F238E27FC236}">
                <a16:creationId xmlns:a16="http://schemas.microsoft.com/office/drawing/2014/main" id="{E08B4302-9D44-4102-A9FC-D7B6F72D1F93}"/>
              </a:ext>
            </a:extLst>
          </p:cNvPr>
          <p:cNvSpPr txBox="1">
            <a:spLocks noChangeAspect="1"/>
          </p:cNvSpPr>
          <p:nvPr/>
        </p:nvSpPr>
        <p:spPr>
          <a:xfrm>
            <a:off x="5676223"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22" name="TextBox 21">
            <a:extLst>
              <a:ext uri="{FF2B5EF4-FFF2-40B4-BE49-F238E27FC236}">
                <a16:creationId xmlns:a16="http://schemas.microsoft.com/office/drawing/2014/main" id="{94317FCC-C805-4A5D-B39E-7C6E00A07505}"/>
              </a:ext>
            </a:extLst>
          </p:cNvPr>
          <p:cNvSpPr txBox="1">
            <a:spLocks noChangeAspect="1"/>
          </p:cNvSpPr>
          <p:nvPr/>
        </p:nvSpPr>
        <p:spPr>
          <a:xfrm>
            <a:off x="7128929"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graphicFrame>
        <p:nvGraphicFramePr>
          <p:cNvPr id="23" name="Table 22">
            <a:extLst>
              <a:ext uri="{FF2B5EF4-FFF2-40B4-BE49-F238E27FC236}">
                <a16:creationId xmlns:a16="http://schemas.microsoft.com/office/drawing/2014/main" id="{01CEBA6B-2200-4763-A379-6F9E396A6F3A}"/>
              </a:ext>
            </a:extLst>
          </p:cNvPr>
          <p:cNvGraphicFramePr>
            <a:graphicFrameLocks noGrp="1"/>
          </p:cNvGraphicFramePr>
          <p:nvPr>
            <p:extLst>
              <p:ext uri="{D42A27DB-BD31-4B8C-83A1-F6EECF244321}">
                <p14:modId xmlns:p14="http://schemas.microsoft.com/office/powerpoint/2010/main" val="914461337"/>
              </p:ext>
            </p:extLst>
          </p:nvPr>
        </p:nvGraphicFramePr>
        <p:xfrm>
          <a:off x="3105073" y="2683666"/>
          <a:ext cx="3188810" cy="637762"/>
        </p:xfrm>
        <a:graphic>
          <a:graphicData uri="http://schemas.openxmlformats.org/drawingml/2006/table">
            <a:tbl>
              <a:tblPr firstRow="1" bandRow="1">
                <a:tableStyleId>{5940675A-B579-460E-94D1-54222C63F5DA}</a:tableStyleId>
              </a:tblPr>
              <a:tblGrid>
                <a:gridCol w="637762">
                  <a:extLst>
                    <a:ext uri="{9D8B030D-6E8A-4147-A177-3AD203B41FA5}">
                      <a16:colId xmlns:a16="http://schemas.microsoft.com/office/drawing/2014/main" val="322925676"/>
                    </a:ext>
                  </a:extLst>
                </a:gridCol>
                <a:gridCol w="637762">
                  <a:extLst>
                    <a:ext uri="{9D8B030D-6E8A-4147-A177-3AD203B41FA5}">
                      <a16:colId xmlns:a16="http://schemas.microsoft.com/office/drawing/2014/main" val="2383235177"/>
                    </a:ext>
                  </a:extLst>
                </a:gridCol>
                <a:gridCol w="637762">
                  <a:extLst>
                    <a:ext uri="{9D8B030D-6E8A-4147-A177-3AD203B41FA5}">
                      <a16:colId xmlns:a16="http://schemas.microsoft.com/office/drawing/2014/main" val="3553749172"/>
                    </a:ext>
                  </a:extLst>
                </a:gridCol>
                <a:gridCol w="637762">
                  <a:extLst>
                    <a:ext uri="{9D8B030D-6E8A-4147-A177-3AD203B41FA5}">
                      <a16:colId xmlns:a16="http://schemas.microsoft.com/office/drawing/2014/main" val="2872351722"/>
                    </a:ext>
                  </a:extLst>
                </a:gridCol>
                <a:gridCol w="637762">
                  <a:extLst>
                    <a:ext uri="{9D8B030D-6E8A-4147-A177-3AD203B41FA5}">
                      <a16:colId xmlns:a16="http://schemas.microsoft.com/office/drawing/2014/main" val="3959786601"/>
                    </a:ext>
                  </a:extLst>
                </a:gridCol>
              </a:tblGrid>
              <a:tr h="637762">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tc>
                  <a:txBody>
                    <a:bodyPr/>
                    <a:lstStyle/>
                    <a:p>
                      <a:pPr algn="ctr"/>
                      <a:r>
                        <a:rPr lang="en-GB" sz="2400" b="1" dirty="0">
                          <a:latin typeface="Century Gothic" panose="020B0502020202020204" pitchFamily="34" charset="0"/>
                        </a:rPr>
                        <a:t>– </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tc>
                  <a:txBody>
                    <a:bodyPr/>
                    <a:lstStyle/>
                    <a:p>
                      <a:pPr algn="ctr"/>
                      <a:r>
                        <a:rPr lang="en-GB" sz="2400" b="1" dirty="0">
                          <a:latin typeface="Century Gothic" panose="020B0502020202020204" pitchFamily="34" charset="0"/>
                        </a:rPr>
                        <a:t>=</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598380204"/>
                  </a:ext>
                </a:extLst>
              </a:tr>
            </a:tbl>
          </a:graphicData>
        </a:graphic>
      </p:graphicFrame>
      <p:graphicFrame>
        <p:nvGraphicFramePr>
          <p:cNvPr id="24" name="Table 23">
            <a:extLst>
              <a:ext uri="{FF2B5EF4-FFF2-40B4-BE49-F238E27FC236}">
                <a16:creationId xmlns:a16="http://schemas.microsoft.com/office/drawing/2014/main" id="{6D74B029-FF7D-43B2-81BB-EF54B5658A29}"/>
              </a:ext>
            </a:extLst>
          </p:cNvPr>
          <p:cNvGraphicFramePr>
            <a:graphicFrameLocks noGrp="1"/>
          </p:cNvGraphicFramePr>
          <p:nvPr>
            <p:extLst>
              <p:ext uri="{D42A27DB-BD31-4B8C-83A1-F6EECF244321}">
                <p14:modId xmlns:p14="http://schemas.microsoft.com/office/powerpoint/2010/main" val="4225189949"/>
              </p:ext>
            </p:extLst>
          </p:nvPr>
        </p:nvGraphicFramePr>
        <p:xfrm>
          <a:off x="2148430" y="4624381"/>
          <a:ext cx="5102096" cy="652874"/>
        </p:xfrm>
        <a:graphic>
          <a:graphicData uri="http://schemas.openxmlformats.org/drawingml/2006/table">
            <a:tbl>
              <a:tblPr firstRow="1" bandRow="1">
                <a:tableStyleId>{5940675A-B579-460E-94D1-54222C63F5DA}</a:tableStyleId>
              </a:tblPr>
              <a:tblGrid>
                <a:gridCol w="637762">
                  <a:extLst>
                    <a:ext uri="{9D8B030D-6E8A-4147-A177-3AD203B41FA5}">
                      <a16:colId xmlns:a16="http://schemas.microsoft.com/office/drawing/2014/main" val="322925676"/>
                    </a:ext>
                  </a:extLst>
                </a:gridCol>
                <a:gridCol w="637762">
                  <a:extLst>
                    <a:ext uri="{9D8B030D-6E8A-4147-A177-3AD203B41FA5}">
                      <a16:colId xmlns:a16="http://schemas.microsoft.com/office/drawing/2014/main" val="2383235177"/>
                    </a:ext>
                  </a:extLst>
                </a:gridCol>
                <a:gridCol w="637762">
                  <a:extLst>
                    <a:ext uri="{9D8B030D-6E8A-4147-A177-3AD203B41FA5}">
                      <a16:colId xmlns:a16="http://schemas.microsoft.com/office/drawing/2014/main" val="3553749172"/>
                    </a:ext>
                  </a:extLst>
                </a:gridCol>
                <a:gridCol w="637762">
                  <a:extLst>
                    <a:ext uri="{9D8B030D-6E8A-4147-A177-3AD203B41FA5}">
                      <a16:colId xmlns:a16="http://schemas.microsoft.com/office/drawing/2014/main" val="2872351722"/>
                    </a:ext>
                  </a:extLst>
                </a:gridCol>
                <a:gridCol w="637762">
                  <a:extLst>
                    <a:ext uri="{9D8B030D-6E8A-4147-A177-3AD203B41FA5}">
                      <a16:colId xmlns:a16="http://schemas.microsoft.com/office/drawing/2014/main" val="3959786601"/>
                    </a:ext>
                  </a:extLst>
                </a:gridCol>
                <a:gridCol w="637762">
                  <a:extLst>
                    <a:ext uri="{9D8B030D-6E8A-4147-A177-3AD203B41FA5}">
                      <a16:colId xmlns:a16="http://schemas.microsoft.com/office/drawing/2014/main" val="2124964182"/>
                    </a:ext>
                  </a:extLst>
                </a:gridCol>
                <a:gridCol w="637762">
                  <a:extLst>
                    <a:ext uri="{9D8B030D-6E8A-4147-A177-3AD203B41FA5}">
                      <a16:colId xmlns:a16="http://schemas.microsoft.com/office/drawing/2014/main" val="2519748680"/>
                    </a:ext>
                  </a:extLst>
                </a:gridCol>
                <a:gridCol w="637762">
                  <a:extLst>
                    <a:ext uri="{9D8B030D-6E8A-4147-A177-3AD203B41FA5}">
                      <a16:colId xmlns:a16="http://schemas.microsoft.com/office/drawing/2014/main" val="1196775015"/>
                    </a:ext>
                  </a:extLst>
                </a:gridCol>
              </a:tblGrid>
              <a:tr h="652874">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latin typeface="Century Gothic" panose="020B0502020202020204" pitchFamily="34" charset="0"/>
                        </a:rPr>
                        <a:t> – </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latin typeface="Century Gothic" panose="020B0502020202020204" pitchFamily="34" charset="0"/>
                        </a:rPr>
                        <a:t>=</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2400" b="1" dirty="0">
                        <a:solidFill>
                          <a:srgbClr val="FF0000"/>
                        </a:solidFill>
                        <a:latin typeface="Century Gothic" panose="020B0502020202020204" pitchFamily="34" charset="0"/>
                      </a:endParaRP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8380204"/>
                  </a:ext>
                </a:extLst>
              </a:tr>
            </a:tbl>
          </a:graphicData>
        </a:graphic>
      </p:graphicFrame>
      <p:cxnSp>
        <p:nvCxnSpPr>
          <p:cNvPr id="25" name="Straight Connector 24">
            <a:extLst>
              <a:ext uri="{FF2B5EF4-FFF2-40B4-BE49-F238E27FC236}">
                <a16:creationId xmlns:a16="http://schemas.microsoft.com/office/drawing/2014/main" id="{F85B5EC7-05DB-42E4-9D47-4451820EDAAE}"/>
              </a:ext>
            </a:extLst>
          </p:cNvPr>
          <p:cNvCxnSpPr/>
          <p:nvPr/>
        </p:nvCxnSpPr>
        <p:spPr>
          <a:xfrm flipH="1">
            <a:off x="4949871" y="1771298"/>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82A3D48-2CBF-4042-A300-2735E115923D}"/>
              </a:ext>
            </a:extLst>
          </p:cNvPr>
          <p:cNvCxnSpPr/>
          <p:nvPr/>
        </p:nvCxnSpPr>
        <p:spPr>
          <a:xfrm flipH="1">
            <a:off x="7178671" y="3697912"/>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3964411-62EB-49C8-836C-07F44DBDD090}"/>
              </a:ext>
            </a:extLst>
          </p:cNvPr>
          <p:cNvCxnSpPr/>
          <p:nvPr/>
        </p:nvCxnSpPr>
        <p:spPr>
          <a:xfrm flipH="1">
            <a:off x="6402575" y="1777549"/>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62928A07-C5DA-43A7-9278-DBCDBA32F632}"/>
              </a:ext>
            </a:extLst>
          </p:cNvPr>
          <p:cNvSpPr txBox="1">
            <a:spLocks noChangeAspect="1"/>
          </p:cNvSpPr>
          <p:nvPr/>
        </p:nvSpPr>
        <p:spPr>
          <a:xfrm>
            <a:off x="6402575"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30" name="TextBox 29">
            <a:extLst>
              <a:ext uri="{FF2B5EF4-FFF2-40B4-BE49-F238E27FC236}">
                <a16:creationId xmlns:a16="http://schemas.microsoft.com/office/drawing/2014/main" id="{41D80C84-B29D-4DA5-B26E-58BA5C9CA092}"/>
              </a:ext>
            </a:extLst>
          </p:cNvPr>
          <p:cNvSpPr txBox="1">
            <a:spLocks noChangeAspect="1"/>
          </p:cNvSpPr>
          <p:nvPr/>
        </p:nvSpPr>
        <p:spPr>
          <a:xfrm>
            <a:off x="1318111"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cxnSp>
        <p:nvCxnSpPr>
          <p:cNvPr id="31" name="Straight Connector 30">
            <a:extLst>
              <a:ext uri="{FF2B5EF4-FFF2-40B4-BE49-F238E27FC236}">
                <a16:creationId xmlns:a16="http://schemas.microsoft.com/office/drawing/2014/main" id="{0029F260-72DC-4BF8-841E-27C57767195F}"/>
              </a:ext>
            </a:extLst>
          </p:cNvPr>
          <p:cNvCxnSpPr/>
          <p:nvPr/>
        </p:nvCxnSpPr>
        <p:spPr>
          <a:xfrm flipH="1">
            <a:off x="4952191" y="3675751"/>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7D400EE-9E2F-4E26-9DFF-384C99D661A1}"/>
              </a:ext>
            </a:extLst>
          </p:cNvPr>
          <p:cNvCxnSpPr/>
          <p:nvPr/>
        </p:nvCxnSpPr>
        <p:spPr>
          <a:xfrm flipH="1">
            <a:off x="5725965" y="3681262"/>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AD5A6F5-6676-403E-8C32-CCBA4117F0B4}"/>
              </a:ext>
            </a:extLst>
          </p:cNvPr>
          <p:cNvCxnSpPr/>
          <p:nvPr/>
        </p:nvCxnSpPr>
        <p:spPr>
          <a:xfrm flipH="1">
            <a:off x="6434730" y="3681262"/>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EBFCCD65-7084-4EF2-8B4B-812EDBA0C826}"/>
              </a:ext>
            </a:extLst>
          </p:cNvPr>
          <p:cNvSpPr txBox="1">
            <a:spLocks noChangeAspect="1"/>
          </p:cNvSpPr>
          <p:nvPr/>
        </p:nvSpPr>
        <p:spPr>
          <a:xfrm>
            <a:off x="2716731"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35" name="TextBox 34">
            <a:extLst>
              <a:ext uri="{FF2B5EF4-FFF2-40B4-BE49-F238E27FC236}">
                <a16:creationId xmlns:a16="http://schemas.microsoft.com/office/drawing/2014/main" id="{1C43AB40-0EFE-4F60-BCCD-C5CC6C8C2EA5}"/>
              </a:ext>
            </a:extLst>
          </p:cNvPr>
          <p:cNvSpPr txBox="1">
            <a:spLocks noChangeAspect="1"/>
          </p:cNvSpPr>
          <p:nvPr/>
        </p:nvSpPr>
        <p:spPr>
          <a:xfrm>
            <a:off x="1255797"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36" name="TextBox 35">
            <a:extLst>
              <a:ext uri="{FF2B5EF4-FFF2-40B4-BE49-F238E27FC236}">
                <a16:creationId xmlns:a16="http://schemas.microsoft.com/office/drawing/2014/main" id="{FA2AF373-6F2C-425C-B8FB-06F570391C9B}"/>
              </a:ext>
            </a:extLst>
          </p:cNvPr>
          <p:cNvSpPr txBox="1">
            <a:spLocks noChangeAspect="1"/>
          </p:cNvSpPr>
          <p:nvPr/>
        </p:nvSpPr>
        <p:spPr>
          <a:xfrm>
            <a:off x="5638599"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cxnSp>
        <p:nvCxnSpPr>
          <p:cNvPr id="37" name="Straight Connector 36">
            <a:extLst>
              <a:ext uri="{FF2B5EF4-FFF2-40B4-BE49-F238E27FC236}">
                <a16:creationId xmlns:a16="http://schemas.microsoft.com/office/drawing/2014/main" id="{63546C00-D04C-4A65-B6D3-3B075ACEEBE8}"/>
              </a:ext>
            </a:extLst>
          </p:cNvPr>
          <p:cNvCxnSpPr/>
          <p:nvPr/>
        </p:nvCxnSpPr>
        <p:spPr>
          <a:xfrm flipH="1">
            <a:off x="7178671" y="1762067"/>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33C6DE7-1AA9-449E-AEFA-174143EAA889}"/>
              </a:ext>
            </a:extLst>
          </p:cNvPr>
          <p:cNvCxnSpPr/>
          <p:nvPr/>
        </p:nvCxnSpPr>
        <p:spPr>
          <a:xfrm flipH="1">
            <a:off x="5665189" y="1781040"/>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7006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8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Write the calculations represented below.</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6" name="TextBox 5">
            <a:extLst>
              <a:ext uri="{FF2B5EF4-FFF2-40B4-BE49-F238E27FC236}">
                <a16:creationId xmlns:a16="http://schemas.microsoft.com/office/drawing/2014/main" id="{EE939176-D746-4AA6-851F-5209626655BE}"/>
              </a:ext>
            </a:extLst>
          </p:cNvPr>
          <p:cNvSpPr txBox="1">
            <a:spLocks noChangeAspect="1"/>
          </p:cNvSpPr>
          <p:nvPr/>
        </p:nvSpPr>
        <p:spPr>
          <a:xfrm>
            <a:off x="2044463"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9" name="TextBox 8">
            <a:extLst>
              <a:ext uri="{FF2B5EF4-FFF2-40B4-BE49-F238E27FC236}">
                <a16:creationId xmlns:a16="http://schemas.microsoft.com/office/drawing/2014/main" id="{75599245-50EE-4350-BF3B-BC5CB7143CC5}"/>
              </a:ext>
            </a:extLst>
          </p:cNvPr>
          <p:cNvSpPr txBox="1">
            <a:spLocks noChangeAspect="1"/>
          </p:cNvSpPr>
          <p:nvPr/>
        </p:nvSpPr>
        <p:spPr>
          <a:xfrm>
            <a:off x="1986264"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0" name="TextBox 9">
            <a:extLst>
              <a:ext uri="{FF2B5EF4-FFF2-40B4-BE49-F238E27FC236}">
                <a16:creationId xmlns:a16="http://schemas.microsoft.com/office/drawing/2014/main" id="{F57B781D-F332-40A6-9951-CC210F261202}"/>
              </a:ext>
            </a:extLst>
          </p:cNvPr>
          <p:cNvSpPr txBox="1">
            <a:spLocks noChangeAspect="1"/>
          </p:cNvSpPr>
          <p:nvPr/>
        </p:nvSpPr>
        <p:spPr>
          <a:xfrm>
            <a:off x="3447198"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1" name="TextBox 10">
            <a:extLst>
              <a:ext uri="{FF2B5EF4-FFF2-40B4-BE49-F238E27FC236}">
                <a16:creationId xmlns:a16="http://schemas.microsoft.com/office/drawing/2014/main" id="{0936D82A-C18F-48E9-B007-B5B12B5D3839}"/>
              </a:ext>
            </a:extLst>
          </p:cNvPr>
          <p:cNvSpPr txBox="1">
            <a:spLocks noChangeAspect="1"/>
          </p:cNvSpPr>
          <p:nvPr/>
        </p:nvSpPr>
        <p:spPr>
          <a:xfrm>
            <a:off x="4177665"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2" name="TextBox 11">
            <a:extLst>
              <a:ext uri="{FF2B5EF4-FFF2-40B4-BE49-F238E27FC236}">
                <a16:creationId xmlns:a16="http://schemas.microsoft.com/office/drawing/2014/main" id="{CCFFCA23-BF0A-4B43-838A-F9E6311F9E8E}"/>
              </a:ext>
            </a:extLst>
          </p:cNvPr>
          <p:cNvSpPr txBox="1">
            <a:spLocks noChangeAspect="1"/>
          </p:cNvSpPr>
          <p:nvPr/>
        </p:nvSpPr>
        <p:spPr>
          <a:xfrm>
            <a:off x="4908132"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3" name="TextBox 12">
            <a:extLst>
              <a:ext uri="{FF2B5EF4-FFF2-40B4-BE49-F238E27FC236}">
                <a16:creationId xmlns:a16="http://schemas.microsoft.com/office/drawing/2014/main" id="{834B0811-4DD2-4190-A943-871FFF3591BC}"/>
              </a:ext>
            </a:extLst>
          </p:cNvPr>
          <p:cNvSpPr txBox="1">
            <a:spLocks noChangeAspect="1"/>
          </p:cNvSpPr>
          <p:nvPr/>
        </p:nvSpPr>
        <p:spPr>
          <a:xfrm>
            <a:off x="6369066"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4" name="TextBox 13">
            <a:extLst>
              <a:ext uri="{FF2B5EF4-FFF2-40B4-BE49-F238E27FC236}">
                <a16:creationId xmlns:a16="http://schemas.microsoft.com/office/drawing/2014/main" id="{773A1251-5D80-4E55-A6A8-BC3351892887}"/>
              </a:ext>
            </a:extLst>
          </p:cNvPr>
          <p:cNvSpPr txBox="1">
            <a:spLocks noChangeAspect="1"/>
          </p:cNvSpPr>
          <p:nvPr/>
        </p:nvSpPr>
        <p:spPr>
          <a:xfrm>
            <a:off x="7099535"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15" name="TextBox 14">
            <a:extLst>
              <a:ext uri="{FF2B5EF4-FFF2-40B4-BE49-F238E27FC236}">
                <a16:creationId xmlns:a16="http://schemas.microsoft.com/office/drawing/2014/main" id="{9B4CE20A-C026-4A80-AC8A-610838666253}"/>
              </a:ext>
            </a:extLst>
          </p:cNvPr>
          <p:cNvSpPr txBox="1">
            <a:spLocks noChangeAspect="1"/>
          </p:cNvSpPr>
          <p:nvPr/>
        </p:nvSpPr>
        <p:spPr>
          <a:xfrm>
            <a:off x="2770815"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16" name="TextBox 15">
            <a:extLst>
              <a:ext uri="{FF2B5EF4-FFF2-40B4-BE49-F238E27FC236}">
                <a16:creationId xmlns:a16="http://schemas.microsoft.com/office/drawing/2014/main" id="{B90662BF-32E0-4E6B-B52B-ADF146680BA1}"/>
              </a:ext>
            </a:extLst>
          </p:cNvPr>
          <p:cNvSpPr txBox="1">
            <a:spLocks noChangeAspect="1"/>
          </p:cNvSpPr>
          <p:nvPr/>
        </p:nvSpPr>
        <p:spPr>
          <a:xfrm>
            <a:off x="3497167"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17" name="TextBox 16">
            <a:extLst>
              <a:ext uri="{FF2B5EF4-FFF2-40B4-BE49-F238E27FC236}">
                <a16:creationId xmlns:a16="http://schemas.microsoft.com/office/drawing/2014/main" id="{8ABC95E9-BD5A-46FD-BD0C-329AB04CE833}"/>
              </a:ext>
            </a:extLst>
          </p:cNvPr>
          <p:cNvSpPr txBox="1">
            <a:spLocks noChangeAspect="1"/>
          </p:cNvSpPr>
          <p:nvPr/>
        </p:nvSpPr>
        <p:spPr>
          <a:xfrm>
            <a:off x="4223519"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20" name="TextBox 19">
            <a:extLst>
              <a:ext uri="{FF2B5EF4-FFF2-40B4-BE49-F238E27FC236}">
                <a16:creationId xmlns:a16="http://schemas.microsoft.com/office/drawing/2014/main" id="{E7CBAA73-BEF5-4B37-BE6E-18DCBACBA312}"/>
              </a:ext>
            </a:extLst>
          </p:cNvPr>
          <p:cNvSpPr txBox="1">
            <a:spLocks noChangeAspect="1"/>
          </p:cNvSpPr>
          <p:nvPr/>
        </p:nvSpPr>
        <p:spPr>
          <a:xfrm>
            <a:off x="4949871"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21" name="TextBox 20">
            <a:extLst>
              <a:ext uri="{FF2B5EF4-FFF2-40B4-BE49-F238E27FC236}">
                <a16:creationId xmlns:a16="http://schemas.microsoft.com/office/drawing/2014/main" id="{E08B4302-9D44-4102-A9FC-D7B6F72D1F93}"/>
              </a:ext>
            </a:extLst>
          </p:cNvPr>
          <p:cNvSpPr txBox="1">
            <a:spLocks noChangeAspect="1"/>
          </p:cNvSpPr>
          <p:nvPr/>
        </p:nvSpPr>
        <p:spPr>
          <a:xfrm>
            <a:off x="5676223"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22" name="TextBox 21">
            <a:extLst>
              <a:ext uri="{FF2B5EF4-FFF2-40B4-BE49-F238E27FC236}">
                <a16:creationId xmlns:a16="http://schemas.microsoft.com/office/drawing/2014/main" id="{94317FCC-C805-4A5D-B39E-7C6E00A07505}"/>
              </a:ext>
            </a:extLst>
          </p:cNvPr>
          <p:cNvSpPr txBox="1">
            <a:spLocks noChangeAspect="1"/>
          </p:cNvSpPr>
          <p:nvPr/>
        </p:nvSpPr>
        <p:spPr>
          <a:xfrm>
            <a:off x="7128929"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graphicFrame>
        <p:nvGraphicFramePr>
          <p:cNvPr id="23" name="Table 22">
            <a:extLst>
              <a:ext uri="{FF2B5EF4-FFF2-40B4-BE49-F238E27FC236}">
                <a16:creationId xmlns:a16="http://schemas.microsoft.com/office/drawing/2014/main" id="{01CEBA6B-2200-4763-A379-6F9E396A6F3A}"/>
              </a:ext>
            </a:extLst>
          </p:cNvPr>
          <p:cNvGraphicFramePr>
            <a:graphicFrameLocks noGrp="1"/>
          </p:cNvGraphicFramePr>
          <p:nvPr/>
        </p:nvGraphicFramePr>
        <p:xfrm>
          <a:off x="3105073" y="2683666"/>
          <a:ext cx="3188810" cy="637762"/>
        </p:xfrm>
        <a:graphic>
          <a:graphicData uri="http://schemas.openxmlformats.org/drawingml/2006/table">
            <a:tbl>
              <a:tblPr firstRow="1" bandRow="1">
                <a:tableStyleId>{5940675A-B579-460E-94D1-54222C63F5DA}</a:tableStyleId>
              </a:tblPr>
              <a:tblGrid>
                <a:gridCol w="637762">
                  <a:extLst>
                    <a:ext uri="{9D8B030D-6E8A-4147-A177-3AD203B41FA5}">
                      <a16:colId xmlns:a16="http://schemas.microsoft.com/office/drawing/2014/main" val="322925676"/>
                    </a:ext>
                  </a:extLst>
                </a:gridCol>
                <a:gridCol w="637762">
                  <a:extLst>
                    <a:ext uri="{9D8B030D-6E8A-4147-A177-3AD203B41FA5}">
                      <a16:colId xmlns:a16="http://schemas.microsoft.com/office/drawing/2014/main" val="2383235177"/>
                    </a:ext>
                  </a:extLst>
                </a:gridCol>
                <a:gridCol w="637762">
                  <a:extLst>
                    <a:ext uri="{9D8B030D-6E8A-4147-A177-3AD203B41FA5}">
                      <a16:colId xmlns:a16="http://schemas.microsoft.com/office/drawing/2014/main" val="3553749172"/>
                    </a:ext>
                  </a:extLst>
                </a:gridCol>
                <a:gridCol w="637762">
                  <a:extLst>
                    <a:ext uri="{9D8B030D-6E8A-4147-A177-3AD203B41FA5}">
                      <a16:colId xmlns:a16="http://schemas.microsoft.com/office/drawing/2014/main" val="2872351722"/>
                    </a:ext>
                  </a:extLst>
                </a:gridCol>
                <a:gridCol w="637762">
                  <a:extLst>
                    <a:ext uri="{9D8B030D-6E8A-4147-A177-3AD203B41FA5}">
                      <a16:colId xmlns:a16="http://schemas.microsoft.com/office/drawing/2014/main" val="3959786601"/>
                    </a:ext>
                  </a:extLst>
                </a:gridCol>
              </a:tblGrid>
              <a:tr h="637762">
                <a:tc>
                  <a:txBody>
                    <a:bodyPr/>
                    <a:lstStyle/>
                    <a:p>
                      <a:pPr algn="ctr"/>
                      <a:r>
                        <a:rPr lang="en-GB" sz="2400" b="1" dirty="0">
                          <a:solidFill>
                            <a:srgbClr val="FF0000"/>
                          </a:solidFill>
                          <a:latin typeface="Century Gothic" panose="020B0502020202020204" pitchFamily="34" charset="0"/>
                        </a:rPr>
                        <a:t>9</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tc>
                  <a:txBody>
                    <a:bodyPr/>
                    <a:lstStyle/>
                    <a:p>
                      <a:pPr algn="ctr"/>
                      <a:r>
                        <a:rPr lang="en-GB" sz="2400" b="1" dirty="0">
                          <a:latin typeface="Century Gothic" panose="020B0502020202020204" pitchFamily="34" charset="0"/>
                        </a:rPr>
                        <a:t>– </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tc>
                  <a:txBody>
                    <a:bodyPr/>
                    <a:lstStyle/>
                    <a:p>
                      <a:pPr algn="ctr"/>
                      <a:r>
                        <a:rPr lang="en-GB" sz="2400" b="1" dirty="0">
                          <a:solidFill>
                            <a:srgbClr val="FF0000"/>
                          </a:solidFill>
                          <a:latin typeface="Century Gothic" panose="020B0502020202020204" pitchFamily="34" charset="0"/>
                        </a:rPr>
                        <a:t>4</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tc>
                  <a:txBody>
                    <a:bodyPr/>
                    <a:lstStyle/>
                    <a:p>
                      <a:pPr algn="ctr"/>
                      <a:r>
                        <a:rPr lang="en-GB" sz="2400" b="1" dirty="0">
                          <a:latin typeface="Century Gothic" panose="020B0502020202020204" pitchFamily="34" charset="0"/>
                        </a:rPr>
                        <a:t>=</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tc>
                  <a:txBody>
                    <a:bodyPr/>
                    <a:lstStyle/>
                    <a:p>
                      <a:pPr algn="ctr"/>
                      <a:r>
                        <a:rPr lang="en-GB" sz="2400" b="1" dirty="0">
                          <a:solidFill>
                            <a:srgbClr val="FF0000"/>
                          </a:solidFill>
                          <a:latin typeface="Century Gothic" panose="020B0502020202020204" pitchFamily="34" charset="0"/>
                        </a:rPr>
                        <a:t>5</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598380204"/>
                  </a:ext>
                </a:extLst>
              </a:tr>
            </a:tbl>
          </a:graphicData>
        </a:graphic>
      </p:graphicFrame>
      <p:graphicFrame>
        <p:nvGraphicFramePr>
          <p:cNvPr id="24" name="Table 23">
            <a:extLst>
              <a:ext uri="{FF2B5EF4-FFF2-40B4-BE49-F238E27FC236}">
                <a16:creationId xmlns:a16="http://schemas.microsoft.com/office/drawing/2014/main" id="{6D74B029-FF7D-43B2-81BB-EF54B5658A29}"/>
              </a:ext>
            </a:extLst>
          </p:cNvPr>
          <p:cNvGraphicFramePr>
            <a:graphicFrameLocks noGrp="1"/>
          </p:cNvGraphicFramePr>
          <p:nvPr/>
        </p:nvGraphicFramePr>
        <p:xfrm>
          <a:off x="2148430" y="4624381"/>
          <a:ext cx="5102096" cy="652874"/>
        </p:xfrm>
        <a:graphic>
          <a:graphicData uri="http://schemas.openxmlformats.org/drawingml/2006/table">
            <a:tbl>
              <a:tblPr firstRow="1" bandRow="1">
                <a:tableStyleId>{5940675A-B579-460E-94D1-54222C63F5DA}</a:tableStyleId>
              </a:tblPr>
              <a:tblGrid>
                <a:gridCol w="637762">
                  <a:extLst>
                    <a:ext uri="{9D8B030D-6E8A-4147-A177-3AD203B41FA5}">
                      <a16:colId xmlns:a16="http://schemas.microsoft.com/office/drawing/2014/main" val="322925676"/>
                    </a:ext>
                  </a:extLst>
                </a:gridCol>
                <a:gridCol w="637762">
                  <a:extLst>
                    <a:ext uri="{9D8B030D-6E8A-4147-A177-3AD203B41FA5}">
                      <a16:colId xmlns:a16="http://schemas.microsoft.com/office/drawing/2014/main" val="2383235177"/>
                    </a:ext>
                  </a:extLst>
                </a:gridCol>
                <a:gridCol w="637762">
                  <a:extLst>
                    <a:ext uri="{9D8B030D-6E8A-4147-A177-3AD203B41FA5}">
                      <a16:colId xmlns:a16="http://schemas.microsoft.com/office/drawing/2014/main" val="3553749172"/>
                    </a:ext>
                  </a:extLst>
                </a:gridCol>
                <a:gridCol w="637762">
                  <a:extLst>
                    <a:ext uri="{9D8B030D-6E8A-4147-A177-3AD203B41FA5}">
                      <a16:colId xmlns:a16="http://schemas.microsoft.com/office/drawing/2014/main" val="2872351722"/>
                    </a:ext>
                  </a:extLst>
                </a:gridCol>
                <a:gridCol w="637762">
                  <a:extLst>
                    <a:ext uri="{9D8B030D-6E8A-4147-A177-3AD203B41FA5}">
                      <a16:colId xmlns:a16="http://schemas.microsoft.com/office/drawing/2014/main" val="3959786601"/>
                    </a:ext>
                  </a:extLst>
                </a:gridCol>
                <a:gridCol w="637762">
                  <a:extLst>
                    <a:ext uri="{9D8B030D-6E8A-4147-A177-3AD203B41FA5}">
                      <a16:colId xmlns:a16="http://schemas.microsoft.com/office/drawing/2014/main" val="2124964182"/>
                    </a:ext>
                  </a:extLst>
                </a:gridCol>
                <a:gridCol w="637762">
                  <a:extLst>
                    <a:ext uri="{9D8B030D-6E8A-4147-A177-3AD203B41FA5}">
                      <a16:colId xmlns:a16="http://schemas.microsoft.com/office/drawing/2014/main" val="2519748680"/>
                    </a:ext>
                  </a:extLst>
                </a:gridCol>
                <a:gridCol w="637762">
                  <a:extLst>
                    <a:ext uri="{9D8B030D-6E8A-4147-A177-3AD203B41FA5}">
                      <a16:colId xmlns:a16="http://schemas.microsoft.com/office/drawing/2014/main" val="1196775015"/>
                    </a:ext>
                  </a:extLst>
                </a:gridCol>
              </a:tblGrid>
              <a:tr h="652874">
                <a:tc>
                  <a:txBody>
                    <a:bodyPr/>
                    <a:lstStyle/>
                    <a:p>
                      <a:pPr algn="ctr"/>
                      <a:r>
                        <a:rPr lang="en-GB" sz="2400" b="1" dirty="0">
                          <a:solidFill>
                            <a:srgbClr val="FF0000"/>
                          </a:solidFill>
                          <a:latin typeface="Century Gothic" panose="020B0502020202020204" pitchFamily="34" charset="0"/>
                        </a:rPr>
                        <a:t>9</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solidFill>
                            <a:srgbClr val="FF0000"/>
                          </a:solidFill>
                          <a:latin typeface="Century Gothic" panose="020B0502020202020204" pitchFamily="34" charset="0"/>
                        </a:rPr>
                        <a:t>0</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latin typeface="Century Gothic" panose="020B0502020202020204" pitchFamily="34" charset="0"/>
                        </a:rPr>
                        <a:t> – </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solidFill>
                            <a:srgbClr val="FF0000"/>
                          </a:solidFill>
                          <a:latin typeface="Century Gothic" panose="020B0502020202020204" pitchFamily="34" charset="0"/>
                        </a:rPr>
                        <a:t>4</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solidFill>
                            <a:srgbClr val="FF0000"/>
                          </a:solidFill>
                          <a:latin typeface="Century Gothic" panose="020B0502020202020204" pitchFamily="34" charset="0"/>
                        </a:rPr>
                        <a:t>0</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latin typeface="Century Gothic" panose="020B0502020202020204" pitchFamily="34" charset="0"/>
                        </a:rPr>
                        <a:t>=</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solidFill>
                            <a:srgbClr val="FF0000"/>
                          </a:solidFill>
                          <a:latin typeface="Century Gothic" panose="020B0502020202020204" pitchFamily="34" charset="0"/>
                        </a:rPr>
                        <a:t>5</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b="1" dirty="0">
                          <a:solidFill>
                            <a:srgbClr val="FF0000"/>
                          </a:solidFill>
                          <a:latin typeface="Century Gothic" panose="020B0502020202020204" pitchFamily="34" charset="0"/>
                        </a:rPr>
                        <a:t>0</a:t>
                      </a:r>
                    </a:p>
                  </a:txBody>
                  <a:tcPr marL="161992" marR="161992" marT="80995" marB="80995"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8380204"/>
                  </a:ext>
                </a:extLst>
              </a:tr>
            </a:tbl>
          </a:graphicData>
        </a:graphic>
      </p:graphicFrame>
      <p:cxnSp>
        <p:nvCxnSpPr>
          <p:cNvPr id="25" name="Straight Connector 24">
            <a:extLst>
              <a:ext uri="{FF2B5EF4-FFF2-40B4-BE49-F238E27FC236}">
                <a16:creationId xmlns:a16="http://schemas.microsoft.com/office/drawing/2014/main" id="{F85B5EC7-05DB-42E4-9D47-4451820EDAAE}"/>
              </a:ext>
            </a:extLst>
          </p:cNvPr>
          <p:cNvCxnSpPr/>
          <p:nvPr/>
        </p:nvCxnSpPr>
        <p:spPr>
          <a:xfrm flipH="1">
            <a:off x="4949871" y="1771298"/>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82A3D48-2CBF-4042-A300-2735E115923D}"/>
              </a:ext>
            </a:extLst>
          </p:cNvPr>
          <p:cNvCxnSpPr/>
          <p:nvPr/>
        </p:nvCxnSpPr>
        <p:spPr>
          <a:xfrm flipH="1">
            <a:off x="7178671" y="3697912"/>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3964411-62EB-49C8-836C-07F44DBDD090}"/>
              </a:ext>
            </a:extLst>
          </p:cNvPr>
          <p:cNvCxnSpPr/>
          <p:nvPr/>
        </p:nvCxnSpPr>
        <p:spPr>
          <a:xfrm flipH="1">
            <a:off x="6402575" y="1777549"/>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62928A07-C5DA-43A7-9278-DBCDBA32F632}"/>
              </a:ext>
            </a:extLst>
          </p:cNvPr>
          <p:cNvSpPr txBox="1">
            <a:spLocks noChangeAspect="1"/>
          </p:cNvSpPr>
          <p:nvPr/>
        </p:nvSpPr>
        <p:spPr>
          <a:xfrm>
            <a:off x="6402575"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sp>
        <p:nvSpPr>
          <p:cNvPr id="30" name="TextBox 29">
            <a:extLst>
              <a:ext uri="{FF2B5EF4-FFF2-40B4-BE49-F238E27FC236}">
                <a16:creationId xmlns:a16="http://schemas.microsoft.com/office/drawing/2014/main" id="{41D80C84-B29D-4DA5-B26E-58BA5C9CA092}"/>
              </a:ext>
            </a:extLst>
          </p:cNvPr>
          <p:cNvSpPr txBox="1">
            <a:spLocks noChangeAspect="1"/>
          </p:cNvSpPr>
          <p:nvPr/>
        </p:nvSpPr>
        <p:spPr>
          <a:xfrm>
            <a:off x="1318111" y="3625080"/>
            <a:ext cx="696960" cy="696960"/>
          </a:xfrm>
          <a:prstGeom prst="ellipse">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10</a:t>
            </a:r>
            <a:endParaRPr lang="en-GB" sz="2000" b="1" dirty="0">
              <a:latin typeface="Century Gothic" panose="020B0502020202020204" pitchFamily="34" charset="0"/>
            </a:endParaRPr>
          </a:p>
        </p:txBody>
      </p:sp>
      <p:cxnSp>
        <p:nvCxnSpPr>
          <p:cNvPr id="31" name="Straight Connector 30">
            <a:extLst>
              <a:ext uri="{FF2B5EF4-FFF2-40B4-BE49-F238E27FC236}">
                <a16:creationId xmlns:a16="http://schemas.microsoft.com/office/drawing/2014/main" id="{0029F260-72DC-4BF8-841E-27C57767195F}"/>
              </a:ext>
            </a:extLst>
          </p:cNvPr>
          <p:cNvCxnSpPr/>
          <p:nvPr/>
        </p:nvCxnSpPr>
        <p:spPr>
          <a:xfrm flipH="1">
            <a:off x="4952191" y="3675751"/>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7D400EE-9E2F-4E26-9DFF-384C99D661A1}"/>
              </a:ext>
            </a:extLst>
          </p:cNvPr>
          <p:cNvCxnSpPr/>
          <p:nvPr/>
        </p:nvCxnSpPr>
        <p:spPr>
          <a:xfrm flipH="1">
            <a:off x="5725965" y="3681262"/>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AD5A6F5-6676-403E-8C32-CCBA4117F0B4}"/>
              </a:ext>
            </a:extLst>
          </p:cNvPr>
          <p:cNvCxnSpPr/>
          <p:nvPr/>
        </p:nvCxnSpPr>
        <p:spPr>
          <a:xfrm flipH="1">
            <a:off x="6434730" y="3681262"/>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EBFCCD65-7084-4EF2-8B4B-812EDBA0C826}"/>
              </a:ext>
            </a:extLst>
          </p:cNvPr>
          <p:cNvSpPr txBox="1">
            <a:spLocks noChangeAspect="1"/>
          </p:cNvSpPr>
          <p:nvPr/>
        </p:nvSpPr>
        <p:spPr>
          <a:xfrm>
            <a:off x="2716731"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35" name="TextBox 34">
            <a:extLst>
              <a:ext uri="{FF2B5EF4-FFF2-40B4-BE49-F238E27FC236}">
                <a16:creationId xmlns:a16="http://schemas.microsoft.com/office/drawing/2014/main" id="{1C43AB40-0EFE-4F60-BCCD-C5CC6C8C2EA5}"/>
              </a:ext>
            </a:extLst>
          </p:cNvPr>
          <p:cNvSpPr txBox="1">
            <a:spLocks noChangeAspect="1"/>
          </p:cNvSpPr>
          <p:nvPr/>
        </p:nvSpPr>
        <p:spPr>
          <a:xfrm>
            <a:off x="1255797"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sp>
        <p:nvSpPr>
          <p:cNvPr id="36" name="TextBox 35">
            <a:extLst>
              <a:ext uri="{FF2B5EF4-FFF2-40B4-BE49-F238E27FC236}">
                <a16:creationId xmlns:a16="http://schemas.microsoft.com/office/drawing/2014/main" id="{FA2AF373-6F2C-425C-B8FB-06F570391C9B}"/>
              </a:ext>
            </a:extLst>
          </p:cNvPr>
          <p:cNvSpPr txBox="1">
            <a:spLocks noChangeAspect="1"/>
          </p:cNvSpPr>
          <p:nvPr/>
        </p:nvSpPr>
        <p:spPr>
          <a:xfrm>
            <a:off x="5638599" y="1721367"/>
            <a:ext cx="696960" cy="696960"/>
          </a:xfrm>
          <a:prstGeom prst="ellipse">
            <a:avLst/>
          </a:prstGeom>
          <a:solidFill>
            <a:schemeClr val="accent1">
              <a:lumMod val="60000"/>
              <a:lumOff val="40000"/>
            </a:schemeClr>
          </a:solidFill>
          <a:ln>
            <a:solidFill>
              <a:schemeClr val="accent1">
                <a:lumMod val="60000"/>
                <a:lumOff val="40000"/>
              </a:schemeClr>
            </a:solidFill>
          </a:ln>
        </p:spPr>
        <p:txBody>
          <a:bodyPr wrap="square" lIns="0" tIns="0" rIns="0" bIns="0" rtlCol="0" anchor="ctr" anchorCtr="0">
            <a:noAutofit/>
          </a:bodyPr>
          <a:lstStyle/>
          <a:p>
            <a:pPr algn="ctr"/>
            <a:r>
              <a:rPr lang="en-GB" b="1" dirty="0">
                <a:latin typeface="Century Gothic" panose="020B0502020202020204" pitchFamily="34" charset="0"/>
              </a:rPr>
              <a:t>1</a:t>
            </a:r>
            <a:endParaRPr lang="en-GB" sz="2000" b="1" dirty="0">
              <a:latin typeface="Century Gothic" panose="020B0502020202020204" pitchFamily="34" charset="0"/>
            </a:endParaRPr>
          </a:p>
        </p:txBody>
      </p:sp>
      <p:cxnSp>
        <p:nvCxnSpPr>
          <p:cNvPr id="37" name="Straight Connector 36">
            <a:extLst>
              <a:ext uri="{FF2B5EF4-FFF2-40B4-BE49-F238E27FC236}">
                <a16:creationId xmlns:a16="http://schemas.microsoft.com/office/drawing/2014/main" id="{63546C00-D04C-4A65-B6D3-3B075ACEEBE8}"/>
              </a:ext>
            </a:extLst>
          </p:cNvPr>
          <p:cNvCxnSpPr/>
          <p:nvPr/>
        </p:nvCxnSpPr>
        <p:spPr>
          <a:xfrm flipH="1">
            <a:off x="7178671" y="1762067"/>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33C6DE7-1AA9-449E-AEFA-174143EAA889}"/>
              </a:ext>
            </a:extLst>
          </p:cNvPr>
          <p:cNvCxnSpPr/>
          <p:nvPr/>
        </p:nvCxnSpPr>
        <p:spPr>
          <a:xfrm flipH="1">
            <a:off x="5665189" y="1781040"/>
            <a:ext cx="597475" cy="5845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6980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True or false?</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10" name="TextBox 9">
            <a:extLst>
              <a:ext uri="{FF2B5EF4-FFF2-40B4-BE49-F238E27FC236}">
                <a16:creationId xmlns:a16="http://schemas.microsoft.com/office/drawing/2014/main" id="{68137517-DB28-408C-A49F-EB67EDA87987}"/>
              </a:ext>
            </a:extLst>
          </p:cNvPr>
          <p:cNvSpPr txBox="1"/>
          <p:nvPr/>
        </p:nvSpPr>
        <p:spPr>
          <a:xfrm>
            <a:off x="7215676" y="3376867"/>
            <a:ext cx="473206" cy="400110"/>
          </a:xfrm>
          <a:prstGeom prst="rect">
            <a:avLst/>
          </a:prstGeom>
          <a:noFill/>
        </p:spPr>
        <p:txBody>
          <a:bodyPr wrap="none" rtlCol="0">
            <a:spAutoFit/>
          </a:bodyPr>
          <a:lstStyle/>
          <a:p>
            <a:r>
              <a:rPr lang="en-GB" sz="2000" b="1" dirty="0">
                <a:latin typeface="Century Gothic" panose="020B0502020202020204" pitchFamily="34" charset="0"/>
              </a:rPr>
              <a:t>90</a:t>
            </a:r>
          </a:p>
        </p:txBody>
      </p:sp>
      <p:sp>
        <p:nvSpPr>
          <p:cNvPr id="11" name="TextBox 10">
            <a:extLst>
              <a:ext uri="{FF2B5EF4-FFF2-40B4-BE49-F238E27FC236}">
                <a16:creationId xmlns:a16="http://schemas.microsoft.com/office/drawing/2014/main" id="{6D70664B-7B76-45A6-A86C-D46D1680892F}"/>
              </a:ext>
            </a:extLst>
          </p:cNvPr>
          <p:cNvSpPr txBox="1"/>
          <p:nvPr/>
        </p:nvSpPr>
        <p:spPr>
          <a:xfrm>
            <a:off x="2136124" y="3376867"/>
            <a:ext cx="473206" cy="400110"/>
          </a:xfrm>
          <a:prstGeom prst="rect">
            <a:avLst/>
          </a:prstGeom>
          <a:noFill/>
        </p:spPr>
        <p:txBody>
          <a:bodyPr wrap="none" rtlCol="0">
            <a:spAutoFit/>
          </a:bodyPr>
          <a:lstStyle/>
          <a:p>
            <a:r>
              <a:rPr lang="en-GB" sz="2000" b="1" dirty="0">
                <a:latin typeface="Century Gothic" panose="020B0502020202020204" pitchFamily="34" charset="0"/>
              </a:rPr>
              <a:t>30</a:t>
            </a:r>
          </a:p>
        </p:txBody>
      </p:sp>
      <p:sp>
        <p:nvSpPr>
          <p:cNvPr id="12" name="TextBox 11">
            <a:extLst>
              <a:ext uri="{FF2B5EF4-FFF2-40B4-BE49-F238E27FC236}">
                <a16:creationId xmlns:a16="http://schemas.microsoft.com/office/drawing/2014/main" id="{63583579-7C13-4C5A-A6C8-A60E54197031}"/>
              </a:ext>
            </a:extLst>
          </p:cNvPr>
          <p:cNvSpPr txBox="1"/>
          <p:nvPr/>
        </p:nvSpPr>
        <p:spPr>
          <a:xfrm>
            <a:off x="4415754" y="2085448"/>
            <a:ext cx="745717" cy="400110"/>
          </a:xfrm>
          <a:prstGeom prst="rect">
            <a:avLst/>
          </a:prstGeom>
          <a:noFill/>
        </p:spPr>
        <p:txBody>
          <a:bodyPr wrap="none" rtlCol="0">
            <a:spAutoFit/>
          </a:bodyPr>
          <a:lstStyle/>
          <a:p>
            <a:r>
              <a:rPr lang="en-GB" sz="2000" b="1" dirty="0">
                <a:latin typeface="Century Gothic" panose="020B0502020202020204" pitchFamily="34" charset="0"/>
              </a:rPr>
              <a:t>– 60 </a:t>
            </a:r>
          </a:p>
        </p:txBody>
      </p:sp>
      <p:graphicFrame>
        <p:nvGraphicFramePr>
          <p:cNvPr id="13" name="Table 12">
            <a:extLst>
              <a:ext uri="{FF2B5EF4-FFF2-40B4-BE49-F238E27FC236}">
                <a16:creationId xmlns:a16="http://schemas.microsoft.com/office/drawing/2014/main" id="{A81436A6-4950-4CC5-AC99-8648DFA67E52}"/>
              </a:ext>
            </a:extLst>
          </p:cNvPr>
          <p:cNvGraphicFramePr>
            <a:graphicFrameLocks noGrp="1"/>
          </p:cNvGraphicFramePr>
          <p:nvPr>
            <p:extLst>
              <p:ext uri="{D42A27DB-BD31-4B8C-83A1-F6EECF244321}">
                <p14:modId xmlns:p14="http://schemas.microsoft.com/office/powerpoint/2010/main" val="999292087"/>
              </p:ext>
            </p:extLst>
          </p:nvPr>
        </p:nvGraphicFramePr>
        <p:xfrm>
          <a:off x="1525278" y="3200251"/>
          <a:ext cx="5942027" cy="250457"/>
        </p:xfrm>
        <a:graphic>
          <a:graphicData uri="http://schemas.openxmlformats.org/drawingml/2006/table">
            <a:tbl>
              <a:tblPr firstRow="1" bandRow="1">
                <a:tableStyleId>{5940675A-B579-460E-94D1-54222C63F5DA}</a:tableStyleId>
              </a:tblPr>
              <a:tblGrid>
                <a:gridCol w="848861">
                  <a:extLst>
                    <a:ext uri="{9D8B030D-6E8A-4147-A177-3AD203B41FA5}">
                      <a16:colId xmlns:a16="http://schemas.microsoft.com/office/drawing/2014/main" val="763708847"/>
                    </a:ext>
                  </a:extLst>
                </a:gridCol>
                <a:gridCol w="848861">
                  <a:extLst>
                    <a:ext uri="{9D8B030D-6E8A-4147-A177-3AD203B41FA5}">
                      <a16:colId xmlns:a16="http://schemas.microsoft.com/office/drawing/2014/main" val="4119460423"/>
                    </a:ext>
                  </a:extLst>
                </a:gridCol>
                <a:gridCol w="848861">
                  <a:extLst>
                    <a:ext uri="{9D8B030D-6E8A-4147-A177-3AD203B41FA5}">
                      <a16:colId xmlns:a16="http://schemas.microsoft.com/office/drawing/2014/main" val="372918519"/>
                    </a:ext>
                  </a:extLst>
                </a:gridCol>
                <a:gridCol w="848861">
                  <a:extLst>
                    <a:ext uri="{9D8B030D-6E8A-4147-A177-3AD203B41FA5}">
                      <a16:colId xmlns:a16="http://schemas.microsoft.com/office/drawing/2014/main" val="4123402818"/>
                    </a:ext>
                  </a:extLst>
                </a:gridCol>
                <a:gridCol w="848861">
                  <a:extLst>
                    <a:ext uri="{9D8B030D-6E8A-4147-A177-3AD203B41FA5}">
                      <a16:colId xmlns:a16="http://schemas.microsoft.com/office/drawing/2014/main" val="3359465933"/>
                    </a:ext>
                  </a:extLst>
                </a:gridCol>
                <a:gridCol w="848861">
                  <a:extLst>
                    <a:ext uri="{9D8B030D-6E8A-4147-A177-3AD203B41FA5}">
                      <a16:colId xmlns:a16="http://schemas.microsoft.com/office/drawing/2014/main" val="3363517786"/>
                    </a:ext>
                  </a:extLst>
                </a:gridCol>
                <a:gridCol w="848861">
                  <a:extLst>
                    <a:ext uri="{9D8B030D-6E8A-4147-A177-3AD203B41FA5}">
                      <a16:colId xmlns:a16="http://schemas.microsoft.com/office/drawing/2014/main" val="981694854"/>
                    </a:ext>
                  </a:extLst>
                </a:gridCol>
              </a:tblGrid>
              <a:tr h="250457">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404385918"/>
                  </a:ext>
                </a:extLst>
              </a:tr>
            </a:tbl>
          </a:graphicData>
        </a:graphic>
      </p:graphicFrame>
      <p:sp>
        <p:nvSpPr>
          <p:cNvPr id="14" name="Arc 13">
            <a:extLst>
              <a:ext uri="{FF2B5EF4-FFF2-40B4-BE49-F238E27FC236}">
                <a16:creationId xmlns:a16="http://schemas.microsoft.com/office/drawing/2014/main" id="{FE7C6CE5-0D01-4DC7-BCFF-AD6F2DE57C1E}"/>
              </a:ext>
            </a:extLst>
          </p:cNvPr>
          <p:cNvSpPr/>
          <p:nvPr/>
        </p:nvSpPr>
        <p:spPr>
          <a:xfrm flipH="1">
            <a:off x="1764084" y="2551818"/>
            <a:ext cx="6293659" cy="3054361"/>
          </a:xfrm>
          <a:prstGeom prst="arc">
            <a:avLst>
              <a:gd name="adj1" fmla="val 11932209"/>
              <a:gd name="adj2" fmla="val 20442203"/>
            </a:avLst>
          </a:prstGeom>
          <a:ln w="28575">
            <a:tailEnd type="stealth"/>
          </a:ln>
        </p:spPr>
        <p:style>
          <a:lnRef idx="1">
            <a:schemeClr val="dk1"/>
          </a:lnRef>
          <a:fillRef idx="0">
            <a:schemeClr val="dk1"/>
          </a:fillRef>
          <a:effectRef idx="0">
            <a:schemeClr val="dk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36917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True or false?</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400" b="1" dirty="0">
                <a:solidFill>
                  <a:srgbClr val="FF0000"/>
                </a:solidFill>
                <a:latin typeface="Century Gothic" panose="020B0502020202020204" pitchFamily="34" charset="0"/>
              </a:rPr>
              <a:t>True</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
        <p:nvSpPr>
          <p:cNvPr id="10" name="TextBox 9">
            <a:extLst>
              <a:ext uri="{FF2B5EF4-FFF2-40B4-BE49-F238E27FC236}">
                <a16:creationId xmlns:a16="http://schemas.microsoft.com/office/drawing/2014/main" id="{68137517-DB28-408C-A49F-EB67EDA87987}"/>
              </a:ext>
            </a:extLst>
          </p:cNvPr>
          <p:cNvSpPr txBox="1"/>
          <p:nvPr/>
        </p:nvSpPr>
        <p:spPr>
          <a:xfrm>
            <a:off x="7215676" y="3376867"/>
            <a:ext cx="473206" cy="400110"/>
          </a:xfrm>
          <a:prstGeom prst="rect">
            <a:avLst/>
          </a:prstGeom>
          <a:noFill/>
        </p:spPr>
        <p:txBody>
          <a:bodyPr wrap="none" rtlCol="0">
            <a:spAutoFit/>
          </a:bodyPr>
          <a:lstStyle/>
          <a:p>
            <a:r>
              <a:rPr lang="en-GB" sz="2000" b="1" dirty="0">
                <a:latin typeface="Century Gothic" panose="020B0502020202020204" pitchFamily="34" charset="0"/>
              </a:rPr>
              <a:t>90</a:t>
            </a:r>
          </a:p>
        </p:txBody>
      </p:sp>
      <p:sp>
        <p:nvSpPr>
          <p:cNvPr id="11" name="TextBox 10">
            <a:extLst>
              <a:ext uri="{FF2B5EF4-FFF2-40B4-BE49-F238E27FC236}">
                <a16:creationId xmlns:a16="http://schemas.microsoft.com/office/drawing/2014/main" id="{6D70664B-7B76-45A6-A86C-D46D1680892F}"/>
              </a:ext>
            </a:extLst>
          </p:cNvPr>
          <p:cNvSpPr txBox="1"/>
          <p:nvPr/>
        </p:nvSpPr>
        <p:spPr>
          <a:xfrm>
            <a:off x="2136124" y="3376867"/>
            <a:ext cx="473206" cy="400110"/>
          </a:xfrm>
          <a:prstGeom prst="rect">
            <a:avLst/>
          </a:prstGeom>
          <a:noFill/>
        </p:spPr>
        <p:txBody>
          <a:bodyPr wrap="none" rtlCol="0">
            <a:spAutoFit/>
          </a:bodyPr>
          <a:lstStyle/>
          <a:p>
            <a:r>
              <a:rPr lang="en-GB" sz="2000" b="1" dirty="0">
                <a:latin typeface="Century Gothic" panose="020B0502020202020204" pitchFamily="34" charset="0"/>
              </a:rPr>
              <a:t>30</a:t>
            </a:r>
          </a:p>
        </p:txBody>
      </p:sp>
      <p:sp>
        <p:nvSpPr>
          <p:cNvPr id="12" name="TextBox 11">
            <a:extLst>
              <a:ext uri="{FF2B5EF4-FFF2-40B4-BE49-F238E27FC236}">
                <a16:creationId xmlns:a16="http://schemas.microsoft.com/office/drawing/2014/main" id="{63583579-7C13-4C5A-A6C8-A60E54197031}"/>
              </a:ext>
            </a:extLst>
          </p:cNvPr>
          <p:cNvSpPr txBox="1"/>
          <p:nvPr/>
        </p:nvSpPr>
        <p:spPr>
          <a:xfrm>
            <a:off x="4415754" y="2085448"/>
            <a:ext cx="745717" cy="400110"/>
          </a:xfrm>
          <a:prstGeom prst="rect">
            <a:avLst/>
          </a:prstGeom>
          <a:noFill/>
        </p:spPr>
        <p:txBody>
          <a:bodyPr wrap="none" rtlCol="0">
            <a:spAutoFit/>
          </a:bodyPr>
          <a:lstStyle/>
          <a:p>
            <a:r>
              <a:rPr lang="en-GB" sz="2000" b="1" dirty="0">
                <a:latin typeface="Century Gothic" panose="020B0502020202020204" pitchFamily="34" charset="0"/>
              </a:rPr>
              <a:t>– 60 </a:t>
            </a:r>
          </a:p>
        </p:txBody>
      </p:sp>
      <p:graphicFrame>
        <p:nvGraphicFramePr>
          <p:cNvPr id="13" name="Table 12">
            <a:extLst>
              <a:ext uri="{FF2B5EF4-FFF2-40B4-BE49-F238E27FC236}">
                <a16:creationId xmlns:a16="http://schemas.microsoft.com/office/drawing/2014/main" id="{A81436A6-4950-4CC5-AC99-8648DFA67E52}"/>
              </a:ext>
            </a:extLst>
          </p:cNvPr>
          <p:cNvGraphicFramePr>
            <a:graphicFrameLocks noGrp="1"/>
          </p:cNvGraphicFramePr>
          <p:nvPr/>
        </p:nvGraphicFramePr>
        <p:xfrm>
          <a:off x="1525278" y="3200251"/>
          <a:ext cx="5942027" cy="250457"/>
        </p:xfrm>
        <a:graphic>
          <a:graphicData uri="http://schemas.openxmlformats.org/drawingml/2006/table">
            <a:tbl>
              <a:tblPr firstRow="1" bandRow="1">
                <a:tableStyleId>{5940675A-B579-460E-94D1-54222C63F5DA}</a:tableStyleId>
              </a:tblPr>
              <a:tblGrid>
                <a:gridCol w="848861">
                  <a:extLst>
                    <a:ext uri="{9D8B030D-6E8A-4147-A177-3AD203B41FA5}">
                      <a16:colId xmlns:a16="http://schemas.microsoft.com/office/drawing/2014/main" val="763708847"/>
                    </a:ext>
                  </a:extLst>
                </a:gridCol>
                <a:gridCol w="848861">
                  <a:extLst>
                    <a:ext uri="{9D8B030D-6E8A-4147-A177-3AD203B41FA5}">
                      <a16:colId xmlns:a16="http://schemas.microsoft.com/office/drawing/2014/main" val="4119460423"/>
                    </a:ext>
                  </a:extLst>
                </a:gridCol>
                <a:gridCol w="848861">
                  <a:extLst>
                    <a:ext uri="{9D8B030D-6E8A-4147-A177-3AD203B41FA5}">
                      <a16:colId xmlns:a16="http://schemas.microsoft.com/office/drawing/2014/main" val="372918519"/>
                    </a:ext>
                  </a:extLst>
                </a:gridCol>
                <a:gridCol w="848861">
                  <a:extLst>
                    <a:ext uri="{9D8B030D-6E8A-4147-A177-3AD203B41FA5}">
                      <a16:colId xmlns:a16="http://schemas.microsoft.com/office/drawing/2014/main" val="4123402818"/>
                    </a:ext>
                  </a:extLst>
                </a:gridCol>
                <a:gridCol w="848861">
                  <a:extLst>
                    <a:ext uri="{9D8B030D-6E8A-4147-A177-3AD203B41FA5}">
                      <a16:colId xmlns:a16="http://schemas.microsoft.com/office/drawing/2014/main" val="3359465933"/>
                    </a:ext>
                  </a:extLst>
                </a:gridCol>
                <a:gridCol w="848861">
                  <a:extLst>
                    <a:ext uri="{9D8B030D-6E8A-4147-A177-3AD203B41FA5}">
                      <a16:colId xmlns:a16="http://schemas.microsoft.com/office/drawing/2014/main" val="3363517786"/>
                    </a:ext>
                  </a:extLst>
                </a:gridCol>
                <a:gridCol w="848861">
                  <a:extLst>
                    <a:ext uri="{9D8B030D-6E8A-4147-A177-3AD203B41FA5}">
                      <a16:colId xmlns:a16="http://schemas.microsoft.com/office/drawing/2014/main" val="981694854"/>
                    </a:ext>
                  </a:extLst>
                </a:gridCol>
              </a:tblGrid>
              <a:tr h="250457">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endParaRPr lang="en-GB" sz="100" dirty="0">
                        <a:latin typeface="Century Gothic" panose="020B0502020202020204" pitchFamily="34" charset="0"/>
                      </a:endParaRPr>
                    </a:p>
                  </a:txBody>
                  <a:tcPr marL="196010" marR="196010" marT="98005" marB="98005">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1404385918"/>
                  </a:ext>
                </a:extLst>
              </a:tr>
            </a:tbl>
          </a:graphicData>
        </a:graphic>
      </p:graphicFrame>
      <p:sp>
        <p:nvSpPr>
          <p:cNvPr id="14" name="Arc 13">
            <a:extLst>
              <a:ext uri="{FF2B5EF4-FFF2-40B4-BE49-F238E27FC236}">
                <a16:creationId xmlns:a16="http://schemas.microsoft.com/office/drawing/2014/main" id="{FE7C6CE5-0D01-4DC7-BCFF-AD6F2DE57C1E}"/>
              </a:ext>
            </a:extLst>
          </p:cNvPr>
          <p:cNvSpPr/>
          <p:nvPr/>
        </p:nvSpPr>
        <p:spPr>
          <a:xfrm flipH="1">
            <a:off x="1764084" y="2551818"/>
            <a:ext cx="6293659" cy="3054361"/>
          </a:xfrm>
          <a:prstGeom prst="arc">
            <a:avLst>
              <a:gd name="adj1" fmla="val 11932209"/>
              <a:gd name="adj2" fmla="val 20442203"/>
            </a:avLst>
          </a:prstGeom>
          <a:ln w="28575">
            <a:tailEnd type="stealth"/>
          </a:ln>
        </p:spPr>
        <p:style>
          <a:lnRef idx="1">
            <a:schemeClr val="dk1"/>
          </a:lnRef>
          <a:fillRef idx="0">
            <a:schemeClr val="dk1"/>
          </a:fillRef>
          <a:effectRef idx="0">
            <a:schemeClr val="dk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3943727698"/>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28500E97074E9232E002F87A0DA8" ma:contentTypeVersion="9" ma:contentTypeDescription="Create a new document." ma:contentTypeScope="" ma:versionID="066ddb0580c6cb957c158bf950613a88">
  <xsd:schema xmlns:xsd="http://www.w3.org/2001/XMLSchema" xmlns:xs="http://www.w3.org/2001/XMLSchema" xmlns:p="http://schemas.microsoft.com/office/2006/metadata/properties" xmlns:ns2="86144f90-c7b6-48d0-aae5-f5e9e48cc3df" xmlns:ns3="5c7a0828-c5e4-45f8-a074-18a8fdc88ec6" targetNamespace="http://schemas.microsoft.com/office/2006/metadata/properties" ma:root="true" ma:fieldsID="b6edf0ecd0c2312d28fd762618f18263" ns2:_="" ns3:_="">
    <xsd:import namespace="86144f90-c7b6-48d0-aae5-f5e9e48cc3df"/>
    <xsd:import namespace="5c7a0828-c5e4-45f8-a074-18a8fdc88e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7a0828-c5e4-45f8-a074-18a8fdc88ec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A138EE-C171-4A02-B55E-3A4A20846E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144f90-c7b6-48d0-aae5-f5e9e48cc3df"/>
    <ds:schemaRef ds:uri="5c7a0828-c5e4-45f8-a074-18a8fdc88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3.xml><?xml version="1.0" encoding="utf-8"?>
<ds:datastoreItem xmlns:ds="http://schemas.openxmlformats.org/officeDocument/2006/customXml" ds:itemID="{0EF8F11D-A449-4684-B8E0-461263A2E192}">
  <ds:schemaRefs>
    <ds:schemaRef ds:uri="http://schemas.microsoft.com/office/2006/metadata/properties"/>
    <ds:schemaRef ds:uri="http://schemas.microsoft.com/office/infopath/2007/PartnerControls"/>
    <ds:schemaRef ds:uri="http://www.w3.org/XML/1998/namespace"/>
    <ds:schemaRef ds:uri="http://schemas.microsoft.com/office/2006/documentManagement/types"/>
    <ds:schemaRef ds:uri="86144f90-c7b6-48d0-aae5-f5e9e48cc3df"/>
    <ds:schemaRef ds:uri="http://purl.org/dc/dcmitype/"/>
    <ds:schemaRef ds:uri="http://schemas.openxmlformats.org/package/2006/metadata/core-properties"/>
    <ds:schemaRef ds:uri="5c7a0828-c5e4-45f8-a074-18a8fdc88ec6"/>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1291</TotalTime>
  <Words>834</Words>
  <Application>Microsoft Office PowerPoint</Application>
  <PresentationFormat>On-screen Show (4:3)</PresentationFormat>
  <Paragraphs>453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Related Facts PPT</dc:title>
  <dc:creator>Ashleigh Sobol</dc:creator>
  <cp:lastModifiedBy>Vanessa Brown</cp:lastModifiedBy>
  <cp:revision>46</cp:revision>
  <dcterms:created xsi:type="dcterms:W3CDTF">2018-03-17T10:08:43Z</dcterms:created>
  <dcterms:modified xsi:type="dcterms:W3CDTF">2020-10-18T13:40:16Z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0x0101002E2B28500E97074E9232E002F87A0DA8</vt:lpwstr>
  </property>
  <property fmtid="{D5CDD505-2E9C-101B-9397-08002B2CF9AE}" pid="3" name="TaxKeyword">
    <vt:lpwstr/>
  </property>
</Properties>
</file>