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21" r:id="rId5"/>
    <p:sldId id="520" r:id="rId6"/>
    <p:sldId id="525" r:id="rId7"/>
    <p:sldId id="516" r:id="rId8"/>
    <p:sldId id="513" r:id="rId9"/>
    <p:sldId id="268" r:id="rId10"/>
    <p:sldId id="511" r:id="rId11"/>
    <p:sldId id="519" r:id="rId12"/>
    <p:sldId id="523" r:id="rId13"/>
    <p:sldId id="522" r:id="rId14"/>
    <p:sldId id="489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7"/>
    <a:srgbClr val="702285"/>
    <a:srgbClr val="C6086B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6CC24-0C7D-4535-946C-6B30C1C38585}" v="71" dt="2020-06-29T13:58:3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phine Greene" userId="51dd8d16-f415-43a5-9e5d-5e7ef9e5aebf" providerId="ADAL" clId="{475BC337-0A29-48A8-9F63-509ABFEB479B}"/>
    <pc:docChg chg="undo custSel addSld delSld modSld">
      <pc:chgData name="Delphine Greene" userId="51dd8d16-f415-43a5-9e5d-5e7ef9e5aebf" providerId="ADAL" clId="{475BC337-0A29-48A8-9F63-509ABFEB479B}" dt="2020-06-24T12:12:15.256" v="621" actId="20577"/>
      <pc:docMkLst>
        <pc:docMk/>
      </pc:docMkLst>
      <pc:sldChg chg="del">
        <pc:chgData name="Delphine Greene" userId="51dd8d16-f415-43a5-9e5d-5e7ef9e5aebf" providerId="ADAL" clId="{475BC337-0A29-48A8-9F63-509ABFEB479B}" dt="2020-06-24T11:58:34.415" v="284" actId="2696"/>
        <pc:sldMkLst>
          <pc:docMk/>
          <pc:sldMk cId="1654308343" sldId="263"/>
        </pc:sldMkLst>
      </pc:sldChg>
      <pc:sldChg chg="del">
        <pc:chgData name="Delphine Greene" userId="51dd8d16-f415-43a5-9e5d-5e7ef9e5aebf" providerId="ADAL" clId="{475BC337-0A29-48A8-9F63-509ABFEB479B}" dt="2020-06-24T12:00:07.185" v="285" actId="2696"/>
        <pc:sldMkLst>
          <pc:docMk/>
          <pc:sldMk cId="1992630879" sldId="264"/>
        </pc:sldMkLst>
      </pc:sldChg>
      <pc:sldChg chg="addSp delSp modSp">
        <pc:chgData name="Delphine Greene" userId="51dd8d16-f415-43a5-9e5d-5e7ef9e5aebf" providerId="ADAL" clId="{475BC337-0A29-48A8-9F63-509ABFEB479B}" dt="2020-06-24T11:46:30.175" v="134" actId="1076"/>
        <pc:sldMkLst>
          <pc:docMk/>
          <pc:sldMk cId="3071849822" sldId="268"/>
        </pc:sldMkLst>
        <pc:spChg chg="add mod">
          <ac:chgData name="Delphine Greene" userId="51dd8d16-f415-43a5-9e5d-5e7ef9e5aebf" providerId="ADAL" clId="{475BC337-0A29-48A8-9F63-509ABFEB479B}" dt="2020-06-24T11:46:30.175" v="134" actId="1076"/>
          <ac:spMkLst>
            <pc:docMk/>
            <pc:sldMk cId="3071849822" sldId="268"/>
            <ac:spMk id="2" creationId="{CAAE4C0C-0BA6-4879-A328-3A9CA69A7A66}"/>
          </ac:spMkLst>
        </pc:spChg>
        <pc:spChg chg="add del mod">
          <ac:chgData name="Delphine Greene" userId="51dd8d16-f415-43a5-9e5d-5e7ef9e5aebf" providerId="ADAL" clId="{475BC337-0A29-48A8-9F63-509ABFEB479B}" dt="2020-06-24T11:45:27.277" v="129"/>
          <ac:spMkLst>
            <pc:docMk/>
            <pc:sldMk cId="3071849822" sldId="268"/>
            <ac:spMk id="3" creationId="{FB626402-A1EE-4207-99F9-9920050EAAD7}"/>
          </ac:spMkLst>
        </pc:spChg>
        <pc:picChg chg="mod">
          <ac:chgData name="Delphine Greene" userId="51dd8d16-f415-43a5-9e5d-5e7ef9e5aebf" providerId="ADAL" clId="{475BC337-0A29-48A8-9F63-509ABFEB479B}" dt="2020-06-24T11:46:24.990" v="133" actId="1076"/>
          <ac:picMkLst>
            <pc:docMk/>
            <pc:sldMk cId="3071849822" sldId="268"/>
            <ac:picMk id="5122" creationId="{457EFD8B-3FBF-474A-9B85-31D1911F1179}"/>
          </ac:picMkLst>
        </pc:picChg>
      </pc:sldChg>
      <pc:sldChg chg="addSp delSp modSp">
        <pc:chgData name="Delphine Greene" userId="51dd8d16-f415-43a5-9e5d-5e7ef9e5aebf" providerId="ADAL" clId="{475BC337-0A29-48A8-9F63-509ABFEB479B}" dt="2020-06-24T12:03:30.319" v="369" actId="14100"/>
        <pc:sldMkLst>
          <pc:docMk/>
          <pc:sldMk cId="3775507598" sldId="489"/>
        </pc:sldMkLst>
        <pc:picChg chg="add mod">
          <ac:chgData name="Delphine Greene" userId="51dd8d16-f415-43a5-9e5d-5e7ef9e5aebf" providerId="ADAL" clId="{475BC337-0A29-48A8-9F63-509ABFEB479B}" dt="2020-06-24T12:03:30.319" v="369" actId="14100"/>
          <ac:picMkLst>
            <pc:docMk/>
            <pc:sldMk cId="3775507598" sldId="489"/>
            <ac:picMk id="2" creationId="{402F59B9-10C7-4B1B-A753-9292E37F5CBC}"/>
          </ac:picMkLst>
        </pc:picChg>
        <pc:picChg chg="del">
          <ac:chgData name="Delphine Greene" userId="51dd8d16-f415-43a5-9e5d-5e7ef9e5aebf" providerId="ADAL" clId="{475BC337-0A29-48A8-9F63-509ABFEB479B}" dt="2020-06-24T12:03:15.282" v="366" actId="478"/>
          <ac:picMkLst>
            <pc:docMk/>
            <pc:sldMk cId="3775507598" sldId="489"/>
            <ac:picMk id="12" creationId="{EC37496A-DF2B-4871-BAAA-F020F8D5986D}"/>
          </ac:picMkLst>
        </pc:picChg>
      </pc:sldChg>
      <pc:sldChg chg="addSp delSp modSp setBg modAnim">
        <pc:chgData name="Delphine Greene" userId="51dd8d16-f415-43a5-9e5d-5e7ef9e5aebf" providerId="ADAL" clId="{475BC337-0A29-48A8-9F63-509ABFEB479B}" dt="2020-06-24T11:51:02.174" v="164" actId="1076"/>
        <pc:sldMkLst>
          <pc:docMk/>
          <pc:sldMk cId="3451301468" sldId="511"/>
        </pc:sldMkLst>
        <pc:spChg chg="del mod">
          <ac:chgData name="Delphine Greene" userId="51dd8d16-f415-43a5-9e5d-5e7ef9e5aebf" providerId="ADAL" clId="{475BC337-0A29-48A8-9F63-509ABFEB479B}" dt="2020-06-24T11:47:33.184" v="137" actId="478"/>
          <ac:spMkLst>
            <pc:docMk/>
            <pc:sldMk cId="3451301468" sldId="511"/>
            <ac:spMk id="9" creationId="{DC5F8471-3234-4241-A76B-8ACA576A764E}"/>
          </ac:spMkLst>
        </pc:spChg>
        <pc:picChg chg="add mod">
          <ac:chgData name="Delphine Greene" userId="51dd8d16-f415-43a5-9e5d-5e7ef9e5aebf" providerId="ADAL" clId="{475BC337-0A29-48A8-9F63-509ABFEB479B}" dt="2020-06-24T11:51:02.174" v="164" actId="1076"/>
          <ac:picMkLst>
            <pc:docMk/>
            <pc:sldMk cId="3451301468" sldId="511"/>
            <ac:picMk id="2" creationId="{2951E09A-1067-4F69-AE10-89ABF462DC01}"/>
          </ac:picMkLst>
        </pc:picChg>
        <pc:picChg chg="add mod">
          <ac:chgData name="Delphine Greene" userId="51dd8d16-f415-43a5-9e5d-5e7ef9e5aebf" providerId="ADAL" clId="{475BC337-0A29-48A8-9F63-509ABFEB479B}" dt="2020-06-24T11:50:28.700" v="162" actId="1076"/>
          <ac:picMkLst>
            <pc:docMk/>
            <pc:sldMk cId="3451301468" sldId="511"/>
            <ac:picMk id="3" creationId="{A784CBB3-3250-47C1-928A-A1C1D30E9A6D}"/>
          </ac:picMkLst>
        </pc:picChg>
        <pc:picChg chg="del">
          <ac:chgData name="Delphine Greene" userId="51dd8d16-f415-43a5-9e5d-5e7ef9e5aebf" providerId="ADAL" clId="{475BC337-0A29-48A8-9F63-509ABFEB479B}" dt="2020-06-24T11:47:08.649" v="136" actId="478"/>
          <ac:picMkLst>
            <pc:docMk/>
            <pc:sldMk cId="3451301468" sldId="511"/>
            <ac:picMk id="7" creationId="{9388E002-6785-48B9-95A1-8C5B9AC9189C}"/>
          </ac:picMkLst>
        </pc:picChg>
        <pc:picChg chg="del mod">
          <ac:chgData name="Delphine Greene" userId="51dd8d16-f415-43a5-9e5d-5e7ef9e5aebf" providerId="ADAL" clId="{475BC337-0A29-48A8-9F63-509ABFEB479B}" dt="2020-06-24T11:49:47.896" v="157" actId="478"/>
          <ac:picMkLst>
            <pc:docMk/>
            <pc:sldMk cId="3451301468" sldId="511"/>
            <ac:picMk id="10" creationId="{7D14287B-2AF6-4161-824F-ECFF633AA353}"/>
          </ac:picMkLst>
        </pc:picChg>
      </pc:sldChg>
      <pc:sldChg chg="del">
        <pc:chgData name="Delphine Greene" userId="51dd8d16-f415-43a5-9e5d-5e7ef9e5aebf" providerId="ADAL" clId="{475BC337-0A29-48A8-9F63-509ABFEB479B}" dt="2020-06-24T11:40:10.899" v="37" actId="2696"/>
        <pc:sldMkLst>
          <pc:docMk/>
          <pc:sldMk cId="2396785090" sldId="514"/>
        </pc:sldMkLst>
      </pc:sldChg>
      <pc:sldChg chg="addSp delSp modSp setBg">
        <pc:chgData name="Delphine Greene" userId="51dd8d16-f415-43a5-9e5d-5e7ef9e5aebf" providerId="ADAL" clId="{475BC337-0A29-48A8-9F63-509ABFEB479B}" dt="2020-06-24T11:39:12.236" v="35" actId="1076"/>
        <pc:sldMkLst>
          <pc:docMk/>
          <pc:sldMk cId="3620283582" sldId="516"/>
        </pc:sldMkLst>
        <pc:spChg chg="add del mod">
          <ac:chgData name="Delphine Greene" userId="51dd8d16-f415-43a5-9e5d-5e7ef9e5aebf" providerId="ADAL" clId="{475BC337-0A29-48A8-9F63-509ABFEB479B}" dt="2020-06-24T11:38:59.190" v="34" actId="478"/>
          <ac:spMkLst>
            <pc:docMk/>
            <pc:sldMk cId="3620283582" sldId="516"/>
            <ac:spMk id="4" creationId="{0727C56D-3CC8-4408-A10A-ADA70877B301}"/>
          </ac:spMkLst>
        </pc:spChg>
        <pc:picChg chg="add mod">
          <ac:chgData name="Delphine Greene" userId="51dd8d16-f415-43a5-9e5d-5e7ef9e5aebf" providerId="ADAL" clId="{475BC337-0A29-48A8-9F63-509ABFEB479B}" dt="2020-06-24T11:39:12.236" v="35" actId="1076"/>
          <ac:picMkLst>
            <pc:docMk/>
            <pc:sldMk cId="3620283582" sldId="516"/>
            <ac:picMk id="3" creationId="{28B46C70-1E54-4C09-BA71-B0909A51718F}"/>
          </ac:picMkLst>
        </pc:picChg>
      </pc:sldChg>
      <pc:sldChg chg="del">
        <pc:chgData name="Delphine Greene" userId="51dd8d16-f415-43a5-9e5d-5e7ef9e5aebf" providerId="ADAL" clId="{475BC337-0A29-48A8-9F63-509ABFEB479B}" dt="2020-06-24T11:43:03.643" v="78" actId="2696"/>
        <pc:sldMkLst>
          <pc:docMk/>
          <pc:sldMk cId="4117073279" sldId="517"/>
        </pc:sldMkLst>
      </pc:sldChg>
      <pc:sldChg chg="addSp delSp modSp modNotesTx">
        <pc:chgData name="Delphine Greene" userId="51dd8d16-f415-43a5-9e5d-5e7ef9e5aebf" providerId="ADAL" clId="{475BC337-0A29-48A8-9F63-509ABFEB479B}" dt="2020-06-24T12:04:44.828" v="373" actId="14100"/>
        <pc:sldMkLst>
          <pc:docMk/>
          <pc:sldMk cId="3387046635" sldId="519"/>
        </pc:sldMkLst>
        <pc:spChg chg="mod">
          <ac:chgData name="Delphine Greene" userId="51dd8d16-f415-43a5-9e5d-5e7ef9e5aebf" providerId="ADAL" clId="{475BC337-0A29-48A8-9F63-509ABFEB479B}" dt="2020-06-24T11:55:08.604" v="267" actId="255"/>
          <ac:spMkLst>
            <pc:docMk/>
            <pc:sldMk cId="3387046635" sldId="519"/>
            <ac:spMk id="2" creationId="{76A909AE-BCBB-4A9C-B102-95A487AA5BAE}"/>
          </ac:spMkLst>
        </pc:spChg>
        <pc:spChg chg="add del">
          <ac:chgData name="Delphine Greene" userId="51dd8d16-f415-43a5-9e5d-5e7ef9e5aebf" providerId="ADAL" clId="{475BC337-0A29-48A8-9F63-509ABFEB479B}" dt="2020-06-24T11:56:51.686" v="269" actId="478"/>
          <ac:spMkLst>
            <pc:docMk/>
            <pc:sldMk cId="3387046635" sldId="519"/>
            <ac:spMk id="6" creationId="{14C29BB5-B92A-4522-955F-262059614500}"/>
          </ac:spMkLst>
        </pc:spChg>
        <pc:spChg chg="del mod">
          <ac:chgData name="Delphine Greene" userId="51dd8d16-f415-43a5-9e5d-5e7ef9e5aebf" providerId="ADAL" clId="{475BC337-0A29-48A8-9F63-509ABFEB479B}" dt="2020-06-24T11:51:55.214" v="169" actId="478"/>
          <ac:spMkLst>
            <pc:docMk/>
            <pc:sldMk cId="3387046635" sldId="519"/>
            <ac:spMk id="7" creationId="{7087C6AE-FBE3-4D80-95F1-0FE05C38BB44}"/>
          </ac:spMkLst>
        </pc:spChg>
        <pc:spChg chg="add mod">
          <ac:chgData name="Delphine Greene" userId="51dd8d16-f415-43a5-9e5d-5e7ef9e5aebf" providerId="ADAL" clId="{475BC337-0A29-48A8-9F63-509ABFEB479B}" dt="2020-06-24T11:56:58.161" v="272" actId="1076"/>
          <ac:spMkLst>
            <pc:docMk/>
            <pc:sldMk cId="3387046635" sldId="519"/>
            <ac:spMk id="12" creationId="{90FBC970-108F-41DE-9262-818CE656FB0D}"/>
          </ac:spMkLst>
        </pc:spChg>
        <pc:spChg chg="add">
          <ac:chgData name="Delphine Greene" userId="51dd8d16-f415-43a5-9e5d-5e7ef9e5aebf" providerId="ADAL" clId="{475BC337-0A29-48A8-9F63-509ABFEB479B}" dt="2020-06-24T11:56:47.676" v="268"/>
          <ac:spMkLst>
            <pc:docMk/>
            <pc:sldMk cId="3387046635" sldId="519"/>
            <ac:spMk id="13" creationId="{FC80BCEB-5059-4AC7-917A-A8EFB360094E}"/>
          </ac:spMkLst>
        </pc:spChg>
        <pc:graphicFrameChg chg="add mod modGraphic">
          <ac:chgData name="Delphine Greene" userId="51dd8d16-f415-43a5-9e5d-5e7ef9e5aebf" providerId="ADAL" clId="{475BC337-0A29-48A8-9F63-509ABFEB479B}" dt="2020-06-24T12:04:28.063" v="372" actId="255"/>
          <ac:graphicFrameMkLst>
            <pc:docMk/>
            <pc:sldMk cId="3387046635" sldId="519"/>
            <ac:graphicFrameMk id="5" creationId="{598C3B42-4374-42BB-81B9-DCB4713FF140}"/>
          </ac:graphicFrameMkLst>
        </pc:graphicFrameChg>
        <pc:picChg chg="add del mod">
          <ac:chgData name="Delphine Greene" userId="51dd8d16-f415-43a5-9e5d-5e7ef9e5aebf" providerId="ADAL" clId="{475BC337-0A29-48A8-9F63-509ABFEB479B}" dt="2020-06-24T11:54:16.871" v="176" actId="478"/>
          <ac:picMkLst>
            <pc:docMk/>
            <pc:sldMk cId="3387046635" sldId="519"/>
            <ac:picMk id="3" creationId="{98233096-FD6B-457D-8F2E-E722AE68DE49}"/>
          </ac:picMkLst>
        </pc:picChg>
        <pc:picChg chg="mod">
          <ac:chgData name="Delphine Greene" userId="51dd8d16-f415-43a5-9e5d-5e7ef9e5aebf" providerId="ADAL" clId="{475BC337-0A29-48A8-9F63-509ABFEB479B}" dt="2020-06-24T12:04:44.828" v="373" actId="14100"/>
          <ac:picMkLst>
            <pc:docMk/>
            <pc:sldMk cId="3387046635" sldId="519"/>
            <ac:picMk id="4" creationId="{5DE900CD-4D85-495D-842D-65FBC136E854}"/>
          </ac:picMkLst>
        </pc:picChg>
        <pc:picChg chg="del">
          <ac:chgData name="Delphine Greene" userId="51dd8d16-f415-43a5-9e5d-5e7ef9e5aebf" providerId="ADAL" clId="{475BC337-0A29-48A8-9F63-509ABFEB479B}" dt="2020-06-24T11:52:00.584" v="172" actId="478"/>
          <ac:picMkLst>
            <pc:docMk/>
            <pc:sldMk cId="3387046635" sldId="519"/>
            <ac:picMk id="8" creationId="{F551EC39-4A21-43DA-BE08-35E45C0260F4}"/>
          </ac:picMkLst>
        </pc:picChg>
        <pc:picChg chg="del">
          <ac:chgData name="Delphine Greene" userId="51dd8d16-f415-43a5-9e5d-5e7ef9e5aebf" providerId="ADAL" clId="{475BC337-0A29-48A8-9F63-509ABFEB479B}" dt="2020-06-24T11:51:59.235" v="171" actId="478"/>
          <ac:picMkLst>
            <pc:docMk/>
            <pc:sldMk cId="3387046635" sldId="519"/>
            <ac:picMk id="9" creationId="{783EF642-E9D1-40BF-9170-93FE06937571}"/>
          </ac:picMkLst>
        </pc:picChg>
        <pc:picChg chg="del">
          <ac:chgData name="Delphine Greene" userId="51dd8d16-f415-43a5-9e5d-5e7ef9e5aebf" providerId="ADAL" clId="{475BC337-0A29-48A8-9F63-509ABFEB479B}" dt="2020-06-24T11:51:51.810" v="167" actId="478"/>
          <ac:picMkLst>
            <pc:docMk/>
            <pc:sldMk cId="3387046635" sldId="519"/>
            <ac:picMk id="10" creationId="{1614EB74-230E-4438-B8F8-0E6F794E669C}"/>
          </ac:picMkLst>
        </pc:picChg>
        <pc:picChg chg="del">
          <ac:chgData name="Delphine Greene" userId="51dd8d16-f415-43a5-9e5d-5e7ef9e5aebf" providerId="ADAL" clId="{475BC337-0A29-48A8-9F63-509ABFEB479B}" dt="2020-06-24T11:51:51.810" v="167" actId="478"/>
          <ac:picMkLst>
            <pc:docMk/>
            <pc:sldMk cId="3387046635" sldId="519"/>
            <ac:picMk id="11" creationId="{D2D4DB30-4AC3-4A65-89C7-A59D4D6192EA}"/>
          </ac:picMkLst>
        </pc:picChg>
        <pc:picChg chg="del">
          <ac:chgData name="Delphine Greene" userId="51dd8d16-f415-43a5-9e5d-5e7ef9e5aebf" providerId="ADAL" clId="{475BC337-0A29-48A8-9F63-509ABFEB479B}" dt="2020-06-24T11:51:56.300" v="170" actId="478"/>
          <ac:picMkLst>
            <pc:docMk/>
            <pc:sldMk cId="3387046635" sldId="519"/>
            <ac:picMk id="1026" creationId="{37D7EDAB-E9DB-4C3E-A655-21BDAC106819}"/>
          </ac:picMkLst>
        </pc:picChg>
        <pc:picChg chg="del">
          <ac:chgData name="Delphine Greene" userId="51dd8d16-f415-43a5-9e5d-5e7ef9e5aebf" providerId="ADAL" clId="{475BC337-0A29-48A8-9F63-509ABFEB479B}" dt="2020-06-24T11:51:49.213" v="166" actId="478"/>
          <ac:picMkLst>
            <pc:docMk/>
            <pc:sldMk cId="3387046635" sldId="519"/>
            <ac:picMk id="1030" creationId="{D49D0666-29D1-4245-B902-629DBC9607A8}"/>
          </ac:picMkLst>
        </pc:picChg>
        <pc:picChg chg="add del">
          <ac:chgData name="Delphine Greene" userId="51dd8d16-f415-43a5-9e5d-5e7ef9e5aebf" providerId="ADAL" clId="{475BC337-0A29-48A8-9F63-509ABFEB479B}" dt="2020-06-24T11:56:53.458" v="270" actId="478"/>
          <ac:picMkLst>
            <pc:docMk/>
            <pc:sldMk cId="3387046635" sldId="519"/>
            <ac:picMk id="2049" creationId="{79874063-5FD7-4893-88B3-1DFF1FFDC775}"/>
          </ac:picMkLst>
        </pc:picChg>
      </pc:sldChg>
      <pc:sldChg chg="addSp delSp modSp add modAnim modNotesTx">
        <pc:chgData name="Delphine Greene" userId="51dd8d16-f415-43a5-9e5d-5e7ef9e5aebf" providerId="ADAL" clId="{475BC337-0A29-48A8-9F63-509ABFEB479B}" dt="2020-06-24T12:03:03.469" v="365" actId="20577"/>
        <pc:sldMkLst>
          <pc:docMk/>
          <pc:sldMk cId="1266933253" sldId="522"/>
        </pc:sldMkLst>
        <pc:spChg chg="del mod">
          <ac:chgData name="Delphine Greene" userId="51dd8d16-f415-43a5-9e5d-5e7ef9e5aebf" providerId="ADAL" clId="{475BC337-0A29-48A8-9F63-509ABFEB479B}" dt="2020-06-24T12:01:48.710" v="290" actId="478"/>
          <ac:spMkLst>
            <pc:docMk/>
            <pc:sldMk cId="1266933253" sldId="522"/>
            <ac:spMk id="2" creationId="{76A909AE-BCBB-4A9C-B102-95A487AA5BAE}"/>
          </ac:spMkLst>
        </pc:spChg>
        <pc:graphicFrameChg chg="del">
          <ac:chgData name="Delphine Greene" userId="51dd8d16-f415-43a5-9e5d-5e7ef9e5aebf" providerId="ADAL" clId="{475BC337-0A29-48A8-9F63-509ABFEB479B}" dt="2020-06-24T12:00:21.026" v="287" actId="478"/>
          <ac:graphicFrameMkLst>
            <pc:docMk/>
            <pc:sldMk cId="1266933253" sldId="522"/>
            <ac:graphicFrameMk id="5" creationId="{598C3B42-4374-42BB-81B9-DCB4713FF140}"/>
          </ac:graphicFrameMkLst>
        </pc:graphicFrameChg>
        <pc:picChg chg="add mod">
          <ac:chgData name="Delphine Greene" userId="51dd8d16-f415-43a5-9e5d-5e7ef9e5aebf" providerId="ADAL" clId="{475BC337-0A29-48A8-9F63-509ABFEB479B}" dt="2020-06-24T12:02:20.524" v="301" actId="1076"/>
          <ac:picMkLst>
            <pc:docMk/>
            <pc:sldMk cId="1266933253" sldId="522"/>
            <ac:picMk id="3" creationId="{8E200F22-6930-490C-B2E4-77271A037F28}"/>
          </ac:picMkLst>
        </pc:picChg>
        <pc:picChg chg="mod ord">
          <ac:chgData name="Delphine Greene" userId="51dd8d16-f415-43a5-9e5d-5e7ef9e5aebf" providerId="ADAL" clId="{475BC337-0A29-48A8-9F63-509ABFEB479B}" dt="2020-06-24T12:02:30.961" v="305" actId="166"/>
          <ac:picMkLst>
            <pc:docMk/>
            <pc:sldMk cId="1266933253" sldId="522"/>
            <ac:picMk id="4" creationId="{5DE900CD-4D85-495D-842D-65FBC136E854}"/>
          </ac:picMkLst>
        </pc:picChg>
      </pc:sldChg>
      <pc:sldChg chg="addSp delSp modSp add setBg">
        <pc:chgData name="Delphine Greene" userId="51dd8d16-f415-43a5-9e5d-5e7ef9e5aebf" providerId="ADAL" clId="{475BC337-0A29-48A8-9F63-509ABFEB479B}" dt="2020-06-24T12:12:15.256" v="621" actId="20577"/>
        <pc:sldMkLst>
          <pc:docMk/>
          <pc:sldMk cId="2800261927" sldId="523"/>
        </pc:sldMkLst>
        <pc:spChg chg="del">
          <ac:chgData name="Delphine Greene" userId="51dd8d16-f415-43a5-9e5d-5e7ef9e5aebf" providerId="ADAL" clId="{475BC337-0A29-48A8-9F63-509ABFEB479B}" dt="2020-06-24T12:05:15.323" v="376" actId="478"/>
          <ac:spMkLst>
            <pc:docMk/>
            <pc:sldMk cId="2800261927" sldId="523"/>
            <ac:spMk id="2" creationId="{9792F810-C306-4824-AA24-A5D8678F498E}"/>
          </ac:spMkLst>
        </pc:spChg>
        <pc:spChg chg="add mod">
          <ac:chgData name="Delphine Greene" userId="51dd8d16-f415-43a5-9e5d-5e7ef9e5aebf" providerId="ADAL" clId="{475BC337-0A29-48A8-9F63-509ABFEB479B}" dt="2020-06-24T12:10:34.848" v="585" actId="1076"/>
          <ac:spMkLst>
            <pc:docMk/>
            <pc:sldMk cId="2800261927" sldId="523"/>
            <ac:spMk id="4" creationId="{E034B3A4-2D7A-46F9-A401-9556736267F7}"/>
          </ac:spMkLst>
        </pc:spChg>
        <pc:spChg chg="add mod">
          <ac:chgData name="Delphine Greene" userId="51dd8d16-f415-43a5-9e5d-5e7ef9e5aebf" providerId="ADAL" clId="{475BC337-0A29-48A8-9F63-509ABFEB479B}" dt="2020-06-24T12:12:15.256" v="621" actId="20577"/>
          <ac:spMkLst>
            <pc:docMk/>
            <pc:sldMk cId="2800261927" sldId="523"/>
            <ac:spMk id="5" creationId="{6F8CD66D-B33B-49B7-A114-B08CD68F78BC}"/>
          </ac:spMkLst>
        </pc:spChg>
        <pc:picChg chg="add mod">
          <ac:chgData name="Delphine Greene" userId="51dd8d16-f415-43a5-9e5d-5e7ef9e5aebf" providerId="ADAL" clId="{475BC337-0A29-48A8-9F63-509ABFEB479B}" dt="2020-06-24T12:10:37.420" v="586" actId="1076"/>
          <ac:picMkLst>
            <pc:docMk/>
            <pc:sldMk cId="2800261927" sldId="523"/>
            <ac:picMk id="3" creationId="{754F4D04-461B-4F32-BA39-6BF1CBD522FA}"/>
          </ac:picMkLst>
        </pc:picChg>
        <pc:picChg chg="add mod">
          <ac:chgData name="Delphine Greene" userId="51dd8d16-f415-43a5-9e5d-5e7ef9e5aebf" providerId="ADAL" clId="{475BC337-0A29-48A8-9F63-509ABFEB479B}" dt="2020-06-24T12:11:48.907" v="614" actId="1076"/>
          <ac:picMkLst>
            <pc:docMk/>
            <pc:sldMk cId="2800261927" sldId="523"/>
            <ac:picMk id="6" creationId="{A0C5B522-D777-422B-98D9-7F8702E7318A}"/>
          </ac:picMkLst>
        </pc:picChg>
      </pc:sldChg>
    </pc:docChg>
  </pc:docChgLst>
  <pc:docChgLst>
    <pc:chgData name="Delphine Greene" userId="S::delphine.greene@bucksmind.org.uk::51dd8d16-f415-43a5-9e5d-5e7ef9e5aebf" providerId="AD" clId="Web-{B1C4752E-37F9-744D-646A-74A72A768FDC}"/>
    <pc:docChg chg="modSld">
      <pc:chgData name="Delphine Greene" userId="S::delphine.greene@bucksmind.org.uk::51dd8d16-f415-43a5-9e5d-5e7ef9e5aebf" providerId="AD" clId="Web-{B1C4752E-37F9-744D-646A-74A72A768FDC}" dt="2020-06-24T14:39:20.798" v="7" actId="14100"/>
      <pc:docMkLst>
        <pc:docMk/>
      </pc:docMkLst>
      <pc:sldChg chg="modSp">
        <pc:chgData name="Delphine Greene" userId="S::delphine.greene@bucksmind.org.uk::51dd8d16-f415-43a5-9e5d-5e7ef9e5aebf" providerId="AD" clId="Web-{B1C4752E-37F9-744D-646A-74A72A768FDC}" dt="2020-06-24T14:37:24.672" v="1" actId="14100"/>
        <pc:sldMkLst>
          <pc:docMk/>
          <pc:sldMk cId="103908696" sldId="499"/>
        </pc:sldMkLst>
        <pc:spChg chg="mod">
          <ac:chgData name="Delphine Greene" userId="S::delphine.greene@bucksmind.org.uk::51dd8d16-f415-43a5-9e5d-5e7ef9e5aebf" providerId="AD" clId="Web-{B1C4752E-37F9-744D-646A-74A72A768FDC}" dt="2020-06-24T14:37:24.672" v="1" actId="14100"/>
          <ac:spMkLst>
            <pc:docMk/>
            <pc:sldMk cId="103908696" sldId="499"/>
            <ac:spMk id="8" creationId="{DDD98BBA-4E03-4168-96B1-2C587DD48D71}"/>
          </ac:spMkLst>
        </pc:spChg>
      </pc:sldChg>
      <pc:sldChg chg="modSp">
        <pc:chgData name="Delphine Greene" userId="S::delphine.greene@bucksmind.org.uk::51dd8d16-f415-43a5-9e5d-5e7ef9e5aebf" providerId="AD" clId="Web-{B1C4752E-37F9-744D-646A-74A72A768FDC}" dt="2020-06-24T14:38:58.735" v="5" actId="20577"/>
        <pc:sldMkLst>
          <pc:docMk/>
          <pc:sldMk cId="3387046635" sldId="519"/>
        </pc:sldMkLst>
        <pc:spChg chg="mod">
          <ac:chgData name="Delphine Greene" userId="S::delphine.greene@bucksmind.org.uk::51dd8d16-f415-43a5-9e5d-5e7ef9e5aebf" providerId="AD" clId="Web-{B1C4752E-37F9-744D-646A-74A72A768FDC}" dt="2020-06-24T14:38:58.735" v="5" actId="20577"/>
          <ac:spMkLst>
            <pc:docMk/>
            <pc:sldMk cId="3387046635" sldId="519"/>
            <ac:spMk id="2" creationId="{76A909AE-BCBB-4A9C-B102-95A487AA5BAE}"/>
          </ac:spMkLst>
        </pc:spChg>
      </pc:sldChg>
      <pc:sldChg chg="modSp">
        <pc:chgData name="Delphine Greene" userId="S::delphine.greene@bucksmind.org.uk::51dd8d16-f415-43a5-9e5d-5e7ef9e5aebf" providerId="AD" clId="Web-{B1C4752E-37F9-744D-646A-74A72A768FDC}" dt="2020-06-24T14:36:46.188" v="0" actId="20577"/>
        <pc:sldMkLst>
          <pc:docMk/>
          <pc:sldMk cId="2224648850" sldId="521"/>
        </pc:sldMkLst>
        <pc:spChg chg="mod">
          <ac:chgData name="Delphine Greene" userId="S::delphine.greene@bucksmind.org.uk::51dd8d16-f415-43a5-9e5d-5e7ef9e5aebf" providerId="AD" clId="Web-{B1C4752E-37F9-744D-646A-74A72A768FDC}" dt="2020-06-24T14:36:46.188" v="0" actId="20577"/>
          <ac:spMkLst>
            <pc:docMk/>
            <pc:sldMk cId="2224648850" sldId="521"/>
            <ac:spMk id="6" creationId="{F84CA0FE-0691-472E-B224-277C6BBF6E9A}"/>
          </ac:spMkLst>
        </pc:spChg>
      </pc:sldChg>
      <pc:sldChg chg="modSp">
        <pc:chgData name="Delphine Greene" userId="S::delphine.greene@bucksmind.org.uk::51dd8d16-f415-43a5-9e5d-5e7ef9e5aebf" providerId="AD" clId="Web-{B1C4752E-37F9-744D-646A-74A72A768FDC}" dt="2020-06-24T14:39:20.798" v="7" actId="14100"/>
        <pc:sldMkLst>
          <pc:docMk/>
          <pc:sldMk cId="2800261927" sldId="523"/>
        </pc:sldMkLst>
        <pc:spChg chg="mod">
          <ac:chgData name="Delphine Greene" userId="S::delphine.greene@bucksmind.org.uk::51dd8d16-f415-43a5-9e5d-5e7ef9e5aebf" providerId="AD" clId="Web-{B1C4752E-37F9-744D-646A-74A72A768FDC}" dt="2020-06-24T14:39:20.798" v="7" actId="14100"/>
          <ac:spMkLst>
            <pc:docMk/>
            <pc:sldMk cId="2800261927" sldId="523"/>
            <ac:spMk id="5" creationId="{6F8CD66D-B33B-49B7-A114-B08CD68F78BC}"/>
          </ac:spMkLst>
        </pc:spChg>
      </pc:sldChg>
    </pc:docChg>
  </pc:docChgLst>
  <pc:docChgLst>
    <pc:chgData name="Alice Moody" userId="4c8231d5-48df-40a7-be32-51b4e5dafb3c" providerId="ADAL" clId="{79D6CC24-0C7D-4535-946C-6B30C1C38585}"/>
    <pc:docChg chg="undo custSel mod addSld delSld modSld">
      <pc:chgData name="Alice Moody" userId="4c8231d5-48df-40a7-be32-51b4e5dafb3c" providerId="ADAL" clId="{79D6CC24-0C7D-4535-946C-6B30C1C38585}" dt="2020-06-29T13:58:54.591" v="166" actId="2696"/>
      <pc:docMkLst>
        <pc:docMk/>
      </pc:docMkLst>
      <pc:sldChg chg="addSp delSp modSp del mod setBg">
        <pc:chgData name="Alice Moody" userId="4c8231d5-48df-40a7-be32-51b4e5dafb3c" providerId="ADAL" clId="{79D6CC24-0C7D-4535-946C-6B30C1C38585}" dt="2020-06-29T13:58:52.377" v="165" actId="2696"/>
        <pc:sldMkLst>
          <pc:docMk/>
          <pc:sldMk cId="103908696" sldId="499"/>
        </pc:sldMkLst>
        <pc:spChg chg="mod ord">
          <ac:chgData name="Alice Moody" userId="4c8231d5-48df-40a7-be32-51b4e5dafb3c" providerId="ADAL" clId="{79D6CC24-0C7D-4535-946C-6B30C1C38585}" dt="2020-06-29T13:54:29.785" v="79" actId="403"/>
          <ac:spMkLst>
            <pc:docMk/>
            <pc:sldMk cId="103908696" sldId="499"/>
            <ac:spMk id="8" creationId="{DDD98BBA-4E03-4168-96B1-2C587DD48D71}"/>
          </ac:spMkLst>
        </pc:spChg>
        <pc:spChg chg="add">
          <ac:chgData name="Alice Moody" userId="4c8231d5-48df-40a7-be32-51b4e5dafb3c" providerId="ADAL" clId="{79D6CC24-0C7D-4535-946C-6B30C1C38585}" dt="2020-06-29T13:51:48.110" v="42" actId="26606"/>
          <ac:spMkLst>
            <pc:docMk/>
            <pc:sldMk cId="103908696" sldId="499"/>
            <ac:spMk id="77" creationId="{B497CCB5-5FC2-473C-AFCC-2430CEF1DF71}"/>
          </ac:spMkLst>
        </pc:spChg>
        <pc:spChg chg="add">
          <ac:chgData name="Alice Moody" userId="4c8231d5-48df-40a7-be32-51b4e5dafb3c" providerId="ADAL" clId="{79D6CC24-0C7D-4535-946C-6B30C1C38585}" dt="2020-06-29T13:51:48.110" v="42" actId="26606"/>
          <ac:spMkLst>
            <pc:docMk/>
            <pc:sldMk cId="103908696" sldId="499"/>
            <ac:spMk id="79" creationId="{599C8C75-BFDF-44E7-A028-EEB5EDD58817}"/>
          </ac:spMkLst>
        </pc:spChg>
        <pc:picChg chg="mod ord">
          <ac:chgData name="Alice Moody" userId="4c8231d5-48df-40a7-be32-51b4e5dafb3c" providerId="ADAL" clId="{79D6CC24-0C7D-4535-946C-6B30C1C38585}" dt="2020-06-29T13:51:48.110" v="42" actId="26606"/>
          <ac:picMkLst>
            <pc:docMk/>
            <pc:sldMk cId="103908696" sldId="499"/>
            <ac:picMk id="2" creationId="{DED8BA93-2D3D-4114-BB7B-296657695C88}"/>
          </ac:picMkLst>
        </pc:picChg>
        <pc:picChg chg="add mod">
          <ac:chgData name="Alice Moody" userId="4c8231d5-48df-40a7-be32-51b4e5dafb3c" providerId="ADAL" clId="{79D6CC24-0C7D-4535-946C-6B30C1C38585}" dt="2020-06-29T13:56:38.213" v="90" actId="1076"/>
          <ac:picMkLst>
            <pc:docMk/>
            <pc:sldMk cId="103908696" sldId="499"/>
            <ac:picMk id="3" creationId="{FFE2C077-B249-4D5C-9B0A-A1FF9BF86F83}"/>
          </ac:picMkLst>
        </pc:picChg>
        <pc:picChg chg="del">
          <ac:chgData name="Alice Moody" userId="4c8231d5-48df-40a7-be32-51b4e5dafb3c" providerId="ADAL" clId="{79D6CC24-0C7D-4535-946C-6B30C1C38585}" dt="2020-06-29T13:50:17.382" v="36"/>
          <ac:picMkLst>
            <pc:docMk/>
            <pc:sldMk cId="103908696" sldId="499"/>
            <ac:picMk id="5" creationId="{CCAC6842-B2EC-4D07-B705-8760D5A571D8}"/>
          </ac:picMkLst>
        </pc:picChg>
        <pc:picChg chg="del">
          <ac:chgData name="Alice Moody" userId="4c8231d5-48df-40a7-be32-51b4e5dafb3c" providerId="ADAL" clId="{79D6CC24-0C7D-4535-946C-6B30C1C38585}" dt="2020-06-29T13:46:29.850" v="12" actId="478"/>
          <ac:picMkLst>
            <pc:docMk/>
            <pc:sldMk cId="103908696" sldId="499"/>
            <ac:picMk id="7" creationId="{A890126C-101F-4F99-86BB-39EFF986C265}"/>
          </ac:picMkLst>
        </pc:picChg>
        <pc:picChg chg="add del">
          <ac:chgData name="Alice Moody" userId="4c8231d5-48df-40a7-be32-51b4e5dafb3c" providerId="ADAL" clId="{79D6CC24-0C7D-4535-946C-6B30C1C38585}" dt="2020-06-29T13:54:28.703" v="74"/>
          <ac:picMkLst>
            <pc:docMk/>
            <pc:sldMk cId="103908696" sldId="499"/>
            <ac:picMk id="14" creationId="{A13661F5-52B3-4D13-BE7F-05573212968A}"/>
          </ac:picMkLst>
        </pc:picChg>
        <pc:picChg chg="add del mod ord">
          <ac:chgData name="Alice Moody" userId="4c8231d5-48df-40a7-be32-51b4e5dafb3c" providerId="ADAL" clId="{79D6CC24-0C7D-4535-946C-6B30C1C38585}" dt="2020-06-29T13:55:37.158" v="86" actId="478"/>
          <ac:picMkLst>
            <pc:docMk/>
            <pc:sldMk cId="103908696" sldId="499"/>
            <ac:picMk id="1026" creationId="{6797E52D-4722-405A-8634-6A4A13F6BB14}"/>
          </ac:picMkLst>
        </pc:picChg>
        <pc:picChg chg="add del mod">
          <ac:chgData name="Alice Moody" userId="4c8231d5-48df-40a7-be32-51b4e5dafb3c" providerId="ADAL" clId="{79D6CC24-0C7D-4535-946C-6B30C1C38585}" dt="2020-06-29T13:55:40.670" v="87" actId="478"/>
          <ac:picMkLst>
            <pc:docMk/>
            <pc:sldMk cId="103908696" sldId="499"/>
            <ac:picMk id="1028" creationId="{FBA0DFCD-D1C1-4E85-9960-F480AF96CF01}"/>
          </ac:picMkLst>
        </pc:picChg>
        <pc:picChg chg="add del mod">
          <ac:chgData name="Alice Moody" userId="4c8231d5-48df-40a7-be32-51b4e5dafb3c" providerId="ADAL" clId="{79D6CC24-0C7D-4535-946C-6B30C1C38585}" dt="2020-06-29T13:51:28.107" v="37" actId="478"/>
          <ac:picMkLst>
            <pc:docMk/>
            <pc:sldMk cId="103908696" sldId="499"/>
            <ac:picMk id="1030" creationId="{7704BFCA-E486-4079-AB96-F602128B504C}"/>
          </ac:picMkLst>
        </pc:picChg>
        <pc:picChg chg="add del mod">
          <ac:chgData name="Alice Moody" userId="4c8231d5-48df-40a7-be32-51b4e5dafb3c" providerId="ADAL" clId="{79D6CC24-0C7D-4535-946C-6B30C1C38585}" dt="2020-06-29T13:52:20.824" v="47" actId="478"/>
          <ac:picMkLst>
            <pc:docMk/>
            <pc:sldMk cId="103908696" sldId="499"/>
            <ac:picMk id="1032" creationId="{6AA0D2BA-CBB4-4C1C-B046-72DB8D652FDF}"/>
          </ac:picMkLst>
        </pc:picChg>
        <pc:picChg chg="add del mod">
          <ac:chgData name="Alice Moody" userId="4c8231d5-48df-40a7-be32-51b4e5dafb3c" providerId="ADAL" clId="{79D6CC24-0C7D-4535-946C-6B30C1C38585}" dt="2020-06-29T13:54:31.204" v="85"/>
          <ac:picMkLst>
            <pc:docMk/>
            <pc:sldMk cId="103908696" sldId="499"/>
            <ac:picMk id="1034" creationId="{7372815B-96D6-4691-A203-06B8B7CD7DC1}"/>
          </ac:picMkLst>
        </pc:picChg>
        <pc:picChg chg="add del">
          <ac:chgData name="Alice Moody" userId="4c8231d5-48df-40a7-be32-51b4e5dafb3c" providerId="ADAL" clId="{79D6CC24-0C7D-4535-946C-6B30C1C38585}" dt="2020-06-29T13:54:29.075" v="76"/>
          <ac:picMkLst>
            <pc:docMk/>
            <pc:sldMk cId="103908696" sldId="499"/>
            <ac:picMk id="1036" creationId="{2A295F67-6DDF-44CF-BF71-B5839DAEAA03}"/>
          </ac:picMkLst>
        </pc:picChg>
      </pc:sldChg>
      <pc:sldChg chg="addSp delSp">
        <pc:chgData name="Alice Moody" userId="4c8231d5-48df-40a7-be32-51b4e5dafb3c" providerId="ADAL" clId="{79D6CC24-0C7D-4535-946C-6B30C1C38585}" dt="2020-06-29T13:54:28.016" v="70" actId="478"/>
        <pc:sldMkLst>
          <pc:docMk/>
          <pc:sldMk cId="3620283582" sldId="516"/>
        </pc:sldMkLst>
        <pc:picChg chg="add del">
          <ac:chgData name="Alice Moody" userId="4c8231d5-48df-40a7-be32-51b4e5dafb3c" providerId="ADAL" clId="{79D6CC24-0C7D-4535-946C-6B30C1C38585}" dt="2020-06-29T13:54:28.016" v="70" actId="478"/>
          <ac:picMkLst>
            <pc:docMk/>
            <pc:sldMk cId="3620283582" sldId="516"/>
            <ac:picMk id="3" creationId="{28B46C70-1E54-4C09-BA71-B0909A51718F}"/>
          </ac:picMkLst>
        </pc:picChg>
      </pc:sldChg>
      <pc:sldChg chg="add del">
        <pc:chgData name="Alice Moody" userId="4c8231d5-48df-40a7-be32-51b4e5dafb3c" providerId="ADAL" clId="{79D6CC24-0C7D-4535-946C-6B30C1C38585}" dt="2020-06-29T13:58:54.591" v="166" actId="2696"/>
        <pc:sldMkLst>
          <pc:docMk/>
          <pc:sldMk cId="1486392561" sldId="524"/>
        </pc:sldMkLst>
      </pc:sldChg>
      <pc:sldChg chg="addSp delSp modSp add setBg">
        <pc:chgData name="Alice Moody" userId="4c8231d5-48df-40a7-be32-51b4e5dafb3c" providerId="ADAL" clId="{79D6CC24-0C7D-4535-946C-6B30C1C38585}" dt="2020-06-29T13:58:41.797" v="164" actId="1076"/>
        <pc:sldMkLst>
          <pc:docMk/>
          <pc:sldMk cId="2777691676" sldId="525"/>
        </pc:sldMkLst>
        <pc:spChg chg="del">
          <ac:chgData name="Alice Moody" userId="4c8231d5-48df-40a7-be32-51b4e5dafb3c" providerId="ADAL" clId="{79D6CC24-0C7D-4535-946C-6B30C1C38585}" dt="2020-06-29T13:58:34.407" v="162" actId="478"/>
          <ac:spMkLst>
            <pc:docMk/>
            <pc:sldMk cId="2777691676" sldId="525"/>
            <ac:spMk id="2" creationId="{A05C6BD0-6944-4924-952C-FF825009286F}"/>
          </ac:spMkLst>
        </pc:spChg>
        <pc:spChg chg="mod">
          <ac:chgData name="Alice Moody" userId="4c8231d5-48df-40a7-be32-51b4e5dafb3c" providerId="ADAL" clId="{79D6CC24-0C7D-4535-946C-6B30C1C38585}" dt="2020-06-29T13:58:23.059" v="160" actId="207"/>
          <ac:spMkLst>
            <pc:docMk/>
            <pc:sldMk cId="2777691676" sldId="525"/>
            <ac:spMk id="3" creationId="{0FF92CB4-C334-47E7-A131-805C559BE2FF}"/>
          </ac:spMkLst>
        </pc:spChg>
        <pc:picChg chg="add mod">
          <ac:chgData name="Alice Moody" userId="4c8231d5-48df-40a7-be32-51b4e5dafb3c" providerId="ADAL" clId="{79D6CC24-0C7D-4535-946C-6B30C1C38585}" dt="2020-06-29T13:58:41.797" v="164" actId="1076"/>
          <ac:picMkLst>
            <pc:docMk/>
            <pc:sldMk cId="2777691676" sldId="525"/>
            <ac:picMk id="4" creationId="{45546286-78F9-4B06-8EBE-5CEAF4E95052}"/>
          </ac:picMkLst>
        </pc:picChg>
        <pc:picChg chg="add mod">
          <ac:chgData name="Alice Moody" userId="4c8231d5-48df-40a7-be32-51b4e5dafb3c" providerId="ADAL" clId="{79D6CC24-0C7D-4535-946C-6B30C1C38585}" dt="2020-06-29T13:58:37.447" v="163" actId="1076"/>
          <ac:picMkLst>
            <pc:docMk/>
            <pc:sldMk cId="2777691676" sldId="525"/>
            <ac:picMk id="5" creationId="{F7DCDCD9-68C7-4439-A3C0-2B09A192A9D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1F147-C413-4ADA-B5FD-1888306334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617D0-0026-4B76-9501-19B208F6B6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BEC0-A069-4572-9D2A-BA1BBC40700B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53502-8421-4BCA-96BA-8543E1CCD0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82924-B2A3-4B98-8DF8-8EC41CB31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D76F-EDF1-434B-A746-E1C2DBCD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6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0E8E-5547-4DBC-8798-4A90F8ED73F2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60E48-E0E1-4C05-8BBB-B095C0D12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5282134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xWRwQYdI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0E48-E0E1-4C05-8BBB-B095C0D127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https://www.bbc.co.uk/newsround/52821345</a:t>
            </a:r>
            <a:r>
              <a:rPr lang="en-GB"/>
              <a:t> – Newsround clip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0E48-E0E1-4C05-8BBB-B095C0D127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0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0E48-E0E1-4C05-8BBB-B095C0D127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3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0E48-E0E1-4C05-8BBB-B095C0D127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7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sng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https://www.youtube.com/watch?v=PnxWRwQYdIQ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 </a:t>
            </a:r>
            <a:r>
              <a:rPr lang="es-E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Ninja clip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0E48-E0E1-4C05-8BBB-B095C0D127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6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0E48-E0E1-4C05-8BBB-B095C0D127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2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https://youtu.be/tfkhkFwCtxs - Reframe Unhelpful Thoughts from Every Mind Matters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0E48-E0E1-4C05-8BBB-B095C0D127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5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3152-63B1-4E05-B7C8-C1A367813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FFDCB-E570-4B67-BB09-0F111AA52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42DB1-8A0F-4D0C-8DCA-FC30EDD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34C30-144D-4AF4-AC6B-C258D217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5C6B-11D3-4EA8-8F78-16AA5AEC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B00E-DD3F-4750-AFA5-97C7B828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A448-AF21-4193-9556-5835787E5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90EF-E3BA-4D62-B68B-B753AAD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90348-4024-4F82-A1F2-7E4C8824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7C56F-9222-4166-97EE-024D8C79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F52623-6772-4C9B-A3EC-EFA1DC78B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1C1F8-3C86-4798-8FE5-C2556FDD9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ECDC-7C0A-446C-82C7-6E010BAA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3BC8-886F-488B-B10A-8042ECD7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3386-59A8-4CA2-BD19-1C7D645E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8759-1C17-4142-8EFF-9F4945C3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DEF4-2063-4302-B3D6-2211973A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4B28E-3B1F-40A2-9DDA-8A70EE63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CC42A-3C97-494C-BC9B-A72A98E3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8E76-1FFF-41D2-B525-7A3DE48F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EEF-684C-484E-AF8F-A1C298CF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2B3FE-C2C1-4C16-A990-FEC6D2A36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A71E-6919-4E6A-B9CF-FB035C0C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472DB-FF93-452D-8E56-DC5EE8DC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2E42C-5D89-4530-A53C-9B94B1BF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1AA1-7C8F-46D8-83FA-767274C8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4E38-465E-4807-AD64-F417CA6C4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4BEFC-4234-4581-BA8D-DEBAA7B41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003C3-2E55-4B40-938E-7CF40D1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2AFAC-CA71-473A-963D-1D1B8168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51CA5-39E0-4853-A047-73B09760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97E6-CA7A-4076-B238-1387FA55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4FB05-11A7-469E-9D14-8D50E71F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63447-EB8C-408B-87E0-59894565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B9E7B-C62E-4DCE-9300-E045925D8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C771F-1C8C-4767-84C0-BB2DB4FF8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685CB-DE08-4795-916C-A9225447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89A99-A372-40EA-8F2F-5736840B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0653C-7390-4701-9FED-01FBC5A6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A8D9-A786-4ECC-B7EB-0DD3AA48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036A-7A47-4E62-93AB-109A14F2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FC14F-9814-4674-9A59-0639D9A0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EC880-4FA9-40CD-9D4F-5A62FB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31FF3-1B61-43E6-9FF2-0F52DEF0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BFA34-B94C-49F0-AF06-AEA94CE8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1AA53-68D5-4931-8346-107FEC04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7A2C-B227-45F3-9E56-189B24E7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425C6-2A65-4775-B27A-F672229E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47566-1685-437E-BA5C-D4FA00CBF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1FF77-E43A-45D6-97A3-40BFEEA0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5EBE-5CAC-4B66-908B-62650701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2B1F1-7CE7-4075-831A-FC18CDDD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D1C0-ACF7-4012-97CF-9544C589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4E42F-D060-4137-BCFE-46525E265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469E1-AA33-4F2F-B81F-B1BD0A3FF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27366-311A-4395-BF64-7C6AB4EA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55C1B-B420-4E48-8026-330CA1FA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CC18-E426-4D4C-A1B2-1929C6FB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52777-19D3-44DB-ADC1-A52379CC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9B04B-8F0D-4F58-B5B8-BCA4DC11A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37279-24B7-4588-B3CA-7A6A911A8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0EC5-0317-48BD-BDB2-43060E1A8D1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8A848-93AA-45F6-B36A-38F959734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C954F-7E3A-4AC3-890C-E14C5441F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6755-F6D7-4C50-BA0D-D6839BE79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fkhkFwCtxs?feature=oembed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xWRwQYdIQ?feature=oembed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5621B588-B944-479B-9012-FB3810B0F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70AEE-CE5A-4011-80EA-3558256CA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24" y="5444476"/>
            <a:ext cx="2007456" cy="1413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CA0FE-0691-472E-B224-277C6BBF6E9A}"/>
              </a:ext>
            </a:extLst>
          </p:cNvPr>
          <p:cNvSpPr txBox="1"/>
          <p:nvPr/>
        </p:nvSpPr>
        <p:spPr>
          <a:xfrm>
            <a:off x="740979" y="3105805"/>
            <a:ext cx="5355021" cy="1574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Catch it, Check it, Replace it!</a:t>
            </a:r>
            <a:endParaRPr lang="en-US" sz="7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46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90FBC970-108F-41DE-9262-818CE656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2573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C80BCEB-5059-4AC7-917A-A8EFB360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3030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Online Media 2" title="Reframe Unhelpful Thoughts">
            <a:hlinkClick r:id="" action="ppaction://media"/>
            <a:extLst>
              <a:ext uri="{FF2B5EF4-FFF2-40B4-BE49-F238E27FC236}">
                <a16:creationId xmlns:a16="http://schemas.microsoft.com/office/drawing/2014/main" id="{8E200F22-6930-490C-B2E4-77271A037F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3064" y="695655"/>
            <a:ext cx="9525871" cy="5358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E900CD-4D85-495D-842D-65FBC136E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257" y="5407609"/>
            <a:ext cx="2137743" cy="14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map&#10;&#10;Description automatically generated">
            <a:extLst>
              <a:ext uri="{FF2B5EF4-FFF2-40B4-BE49-F238E27FC236}">
                <a16:creationId xmlns:a16="http://schemas.microsoft.com/office/drawing/2014/main" id="{C9130156-C50C-4F4D-A683-B9CF5288DB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72" y="34398"/>
            <a:ext cx="2781300" cy="1114162"/>
          </a:xfrm>
          <a:prstGeom prst="rect">
            <a:avLst/>
          </a:prstGeom>
        </p:spPr>
      </p:pic>
      <p:pic>
        <p:nvPicPr>
          <p:cNvPr id="21" name="Picture 20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20C50284-EEB8-44B5-A579-AA5871386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44" y="5015630"/>
            <a:ext cx="1219228" cy="166809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0C0100-6DEE-4EE1-889E-DE5560391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32" y="2486673"/>
            <a:ext cx="1809899" cy="1247601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4BD0CE-FF71-44C1-A8EF-B8BAB93B4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5048"/>
            <a:ext cx="1663084" cy="1663084"/>
          </a:xfrm>
          <a:prstGeom prst="rect">
            <a:avLst/>
          </a:prstGeom>
        </p:spPr>
      </p:pic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540F608-C9D9-4722-A1A5-3AF77C35DBA5}"/>
              </a:ext>
            </a:extLst>
          </p:cNvPr>
          <p:cNvSpPr/>
          <p:nvPr/>
        </p:nvSpPr>
        <p:spPr>
          <a:xfrm>
            <a:off x="1371628" y="1124426"/>
            <a:ext cx="2489200" cy="1913466"/>
          </a:xfrm>
          <a:prstGeom prst="foldedCorner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03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GP</a:t>
            </a: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C8D4D9D5-F3D8-4C0E-AD28-548DF6F9D394}"/>
              </a:ext>
            </a:extLst>
          </p:cNvPr>
          <p:cNvSpPr/>
          <p:nvPr/>
        </p:nvSpPr>
        <p:spPr>
          <a:xfrm>
            <a:off x="1371628" y="3795974"/>
            <a:ext cx="2489200" cy="1913466"/>
          </a:xfrm>
          <a:prstGeom prst="foldedCorner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03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Mix</a:t>
            </a: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FDABD734-4992-4F17-8226-FA7BA6415C45}"/>
              </a:ext>
            </a:extLst>
          </p:cNvPr>
          <p:cNvSpPr/>
          <p:nvPr/>
        </p:nvSpPr>
        <p:spPr>
          <a:xfrm>
            <a:off x="4851400" y="989812"/>
            <a:ext cx="2489200" cy="1913466"/>
          </a:xfrm>
          <a:prstGeom prst="foldedCorner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03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Shout!</a:t>
            </a:r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752B81B6-CC93-46E3-914E-1FF17B87A76F}"/>
              </a:ext>
            </a:extLst>
          </p:cNvPr>
          <p:cNvSpPr/>
          <p:nvPr/>
        </p:nvSpPr>
        <p:spPr>
          <a:xfrm>
            <a:off x="4851400" y="3733247"/>
            <a:ext cx="2489200" cy="1913466"/>
          </a:xfrm>
          <a:prstGeom prst="foldedCorner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003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Samaritans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7CF13893-BCB4-44B6-956B-2E8585B818AC}"/>
              </a:ext>
            </a:extLst>
          </p:cNvPr>
          <p:cNvSpPr/>
          <p:nvPr/>
        </p:nvSpPr>
        <p:spPr>
          <a:xfrm>
            <a:off x="8331172" y="3661360"/>
            <a:ext cx="2489200" cy="1913466"/>
          </a:xfrm>
          <a:prstGeom prst="foldedCorner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03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Minds</a:t>
            </a: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C3120618-DC18-49D9-9989-AF97DA8058EF}"/>
              </a:ext>
            </a:extLst>
          </p:cNvPr>
          <p:cNvSpPr/>
          <p:nvPr/>
        </p:nvSpPr>
        <p:spPr>
          <a:xfrm>
            <a:off x="8331172" y="989812"/>
            <a:ext cx="2489200" cy="1913466"/>
          </a:xfrm>
          <a:prstGeom prst="foldedCorner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err="1">
                <a:solidFill>
                  <a:srgbClr val="003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Kooth</a:t>
            </a:r>
            <a:endParaRPr lang="en-GB" sz="3600">
              <a:solidFill>
                <a:srgbClr val="003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93891352-A725-453C-AA5E-F07E24E23F1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1" y="1924873"/>
            <a:ext cx="2489200" cy="248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2F59B9-10C7-4B1B-A753-9292E37F5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7232" y="5574826"/>
            <a:ext cx="1874768" cy="12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16 is here! So how do you want to FEEL? - Tara O Tara O">
            <a:extLst>
              <a:ext uri="{FF2B5EF4-FFF2-40B4-BE49-F238E27FC236}">
                <a16:creationId xmlns:a16="http://schemas.microsoft.com/office/drawing/2014/main" id="{76DFCA88-C804-4DCA-BFA9-44E8C8D2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695" y="1953065"/>
            <a:ext cx="5731836" cy="47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E8A37-0824-4BD1-A719-E3F8295FC454}"/>
              </a:ext>
            </a:extLst>
          </p:cNvPr>
          <p:cNvSpPr txBox="1"/>
          <p:nvPr/>
        </p:nvSpPr>
        <p:spPr>
          <a:xfrm>
            <a:off x="491358" y="133181"/>
            <a:ext cx="11209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KG Small Town Southern Girl" panose="02000505000000020004" pitchFamily="2" charset="0"/>
              </a:rPr>
              <a:t>Think of three adjectives to describe how you have been feeling lately</a:t>
            </a:r>
            <a:r>
              <a:rPr lang="en-US" sz="5400">
                <a:solidFill>
                  <a:schemeClr val="bg1"/>
                </a:solidFill>
                <a:latin typeface="Euphemia" panose="020B0604020202020204" pitchFamily="34" charset="0"/>
              </a:rPr>
              <a:t>?</a:t>
            </a:r>
            <a:endParaRPr lang="en-GB" sz="5400">
              <a:solidFill>
                <a:schemeClr val="bg1"/>
              </a:solidFill>
              <a:latin typeface="Euphemi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E8534-AF33-413E-808F-116138745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242" y="5443605"/>
            <a:ext cx="2005758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92CB4-C334-47E7-A131-805C559B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KG Small Town Southern Girl" panose="02000505000000020004" pitchFamily="2" charset="0"/>
              </a:rPr>
              <a:t>What changes have you come across at school and elsewhere?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46286-78F9-4B06-8EBE-5CEAF4E95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04" b="1827"/>
          <a:stretch/>
        </p:blipFill>
        <p:spPr>
          <a:xfrm>
            <a:off x="6275897" y="342657"/>
            <a:ext cx="5486848" cy="3086343"/>
          </a:xfrm>
          <a:prstGeom prst="rect">
            <a:avLst/>
          </a:prstGeom>
        </p:spPr>
      </p:pic>
      <p:pic>
        <p:nvPicPr>
          <p:cNvPr id="5" name="Picture 4" descr="Coronavirus: How schools in England are keeping staff and pupils ...">
            <a:extLst>
              <a:ext uri="{FF2B5EF4-FFF2-40B4-BE49-F238E27FC236}">
                <a16:creationId xmlns:a16="http://schemas.microsoft.com/office/drawing/2014/main" id="{F7DCDCD9-68C7-4439-A3C0-2B09A192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5" y="365124"/>
            <a:ext cx="5666745" cy="31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4324A-89EA-4B47-A006-E30CC5E70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512" y="5470634"/>
            <a:ext cx="2024468" cy="1387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B46C70-1E54-4C09-BA71-B0909A517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677" y="713389"/>
            <a:ext cx="8119241" cy="49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2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C6842-B2EC-4D07-B705-8760D5A57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10" y="5437414"/>
            <a:ext cx="2075090" cy="142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10 Common Negative Thinking Patterns and How You Can Change Them ...">
            <a:extLst>
              <a:ext uri="{FF2B5EF4-FFF2-40B4-BE49-F238E27FC236}">
                <a16:creationId xmlns:a16="http://schemas.microsoft.com/office/drawing/2014/main" id="{9019692A-6E22-4E7F-9A08-45D97DBF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Thinking Styles that are bad for your Mental Health. | Thriving ...">
            <a:extLst>
              <a:ext uri="{FF2B5EF4-FFF2-40B4-BE49-F238E27FC236}">
                <a16:creationId xmlns:a16="http://schemas.microsoft.com/office/drawing/2014/main" id="{457EFD8B-3FBF-474A-9B85-31D1911F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6332" y="476550"/>
            <a:ext cx="6819335" cy="37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002D8-3966-431E-A36C-E22D96C2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180" y="5504287"/>
            <a:ext cx="2072820" cy="1420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E4C0C-0BA6-4879-A328-3A9CA69A7A66}"/>
              </a:ext>
            </a:extLst>
          </p:cNvPr>
          <p:cNvSpPr txBox="1"/>
          <p:nvPr/>
        </p:nvSpPr>
        <p:spPr>
          <a:xfrm>
            <a:off x="680542" y="4627124"/>
            <a:ext cx="11335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>
                <a:solidFill>
                  <a:schemeClr val="bg1"/>
                </a:solidFill>
                <a:latin typeface="KG Small Town Southern Girl" panose="02000505000000020004" pitchFamily="2" charset="0"/>
              </a:rPr>
              <a:t>Q. How do we determine if a thought is helpful or unhelpful?  </a:t>
            </a:r>
          </a:p>
          <a:p>
            <a:pPr fontAlgn="base"/>
            <a:r>
              <a:rPr lang="en-US" sz="3600">
                <a:solidFill>
                  <a:schemeClr val="bg1"/>
                </a:solidFill>
                <a:latin typeface="KG Small Town Southern Girl" panose="02000505000000020004" pitchFamily="2" charset="0"/>
              </a:rPr>
              <a:t>Q. How does that thought make you feel?  </a:t>
            </a:r>
          </a:p>
          <a:p>
            <a:endParaRPr lang="en-GB" sz="3600">
              <a:solidFill>
                <a:schemeClr val="bg1"/>
              </a:solidFill>
              <a:latin typeface="KG Small Town Southern Gir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inking Traps Video For ThinkNinjaￂﾮ">
            <a:hlinkClick r:id="" action="ppaction://media"/>
            <a:extLst>
              <a:ext uri="{FF2B5EF4-FFF2-40B4-BE49-F238E27FC236}">
                <a16:creationId xmlns:a16="http://schemas.microsoft.com/office/drawing/2014/main" id="{2951E09A-1067-4F69-AE10-89ABF462DC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4682" y="548258"/>
            <a:ext cx="10242635" cy="5761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4CBB3-3250-47C1-928A-A1C1D30E9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180" y="5437509"/>
            <a:ext cx="20728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09AE-BCBB-4A9C-B102-95A487AA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33" y="442339"/>
            <a:ext cx="10131973" cy="1359612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003477"/>
                </a:solidFill>
                <a:latin typeface="KG Small Town Southern Girl"/>
                <a:cs typeface="Arial"/>
              </a:rPr>
              <a:t>Catch it, Check it, Replace it... </a:t>
            </a:r>
            <a:endParaRPr lang="en-GB" sz="5400">
              <a:solidFill>
                <a:srgbClr val="003477"/>
              </a:solidFill>
              <a:latin typeface="KG Small Town Southern Girl" panose="02000505000000020004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900CD-4D85-495D-842D-65FBC136E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322" y="5849469"/>
            <a:ext cx="1471677" cy="10085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8C3B42-4374-42BB-81B9-DCB4713FF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38639"/>
              </p:ext>
            </p:extLst>
          </p:nvPr>
        </p:nvGraphicFramePr>
        <p:xfrm>
          <a:off x="893379" y="1817728"/>
          <a:ext cx="10405241" cy="3987008"/>
        </p:xfrm>
        <a:graphic>
          <a:graphicData uri="http://schemas.openxmlformats.org/drawingml/2006/table">
            <a:tbl>
              <a:tblPr firstRow="1" firstCol="1" bandRow="1"/>
              <a:tblGrid>
                <a:gridCol w="3468165">
                  <a:extLst>
                    <a:ext uri="{9D8B030D-6E8A-4147-A177-3AD203B41FA5}">
                      <a16:colId xmlns:a16="http://schemas.microsoft.com/office/drawing/2014/main" val="722954891"/>
                    </a:ext>
                  </a:extLst>
                </a:gridCol>
                <a:gridCol w="3468165">
                  <a:extLst>
                    <a:ext uri="{9D8B030D-6E8A-4147-A177-3AD203B41FA5}">
                      <a16:colId xmlns:a16="http://schemas.microsoft.com/office/drawing/2014/main" val="439700857"/>
                    </a:ext>
                  </a:extLst>
                </a:gridCol>
                <a:gridCol w="3468911">
                  <a:extLst>
                    <a:ext uri="{9D8B030D-6E8A-4147-A177-3AD203B41FA5}">
                      <a16:colId xmlns:a16="http://schemas.microsoft.com/office/drawing/2014/main" val="1303243589"/>
                    </a:ext>
                  </a:extLst>
                </a:gridCol>
              </a:tblGrid>
              <a:tr h="380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KG Small Town Southern Girl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Unhelpful thought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KG Small Town Southern Girl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 the thought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KG Small Town Southern Girl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Replace with a more helpful thought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826964"/>
                  </a:ext>
                </a:extLst>
              </a:tr>
              <a:tr h="1044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KG Small Town Southern Girl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e.g. What if I can’t catch up with my schoolwork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KG Small Town Southern Girl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Remember that lots of pupils are in the same boat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KG Small Town Southern Girl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guess I could try my best to do what work I can now 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KG Small Town Southern Girl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always have support from my school and friends to help catch up on anything important that I’ve missed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373573"/>
                  </a:ext>
                </a:extLst>
              </a:tr>
              <a:tr h="1029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41362"/>
                  </a:ext>
                </a:extLst>
              </a:tr>
              <a:tr h="1029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969101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90FBC970-108F-41DE-9262-818CE656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2573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C80BCEB-5059-4AC7-917A-A8EFB360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3030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2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F4D04-461B-4F32-BA39-6BF1CBD5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15" y="1175579"/>
            <a:ext cx="6845191" cy="3108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4B3A4-2D7A-46F9-A401-9556736267F7}"/>
              </a:ext>
            </a:extLst>
          </p:cNvPr>
          <p:cNvSpPr txBox="1"/>
          <p:nvPr/>
        </p:nvSpPr>
        <p:spPr>
          <a:xfrm>
            <a:off x="3138816" y="121770"/>
            <a:ext cx="6416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KG Small Town Southern Girl" panose="02000505000000020004" pitchFamily="2" charset="0"/>
              </a:rPr>
              <a:t>How did you get on?</a:t>
            </a:r>
            <a:endParaRPr lang="en-GB" sz="5400">
              <a:solidFill>
                <a:schemeClr val="bg1"/>
              </a:solidFill>
              <a:latin typeface="KG Small Town Southern Girl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CD66D-B33B-49B7-A114-B08CD68F78BC}"/>
              </a:ext>
            </a:extLst>
          </p:cNvPr>
          <p:cNvSpPr txBox="1"/>
          <p:nvPr/>
        </p:nvSpPr>
        <p:spPr>
          <a:xfrm>
            <a:off x="427940" y="4588255"/>
            <a:ext cx="9509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KG Small Town Southern Girl" panose="02000505000000020004" pitchFamily="2" charset="0"/>
              </a:rPr>
              <a:t>Remember, it will take practice to change unhelpful thinking patterns and that’s okay…</a:t>
            </a:r>
            <a:endParaRPr lang="en-GB" sz="4000">
              <a:solidFill>
                <a:schemeClr val="bg1"/>
              </a:solidFill>
              <a:latin typeface="KG Small Town Southern Girl" panose="02000505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5B522-D777-422B-98D9-7F8702E7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180" y="5437509"/>
            <a:ext cx="20728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080129EB68D2449DE85B6A2200A5EF" ma:contentTypeVersion="12" ma:contentTypeDescription="Create a new document." ma:contentTypeScope="" ma:versionID="4f286a323017aa3cf3383db64a59aaaa">
  <xsd:schema xmlns:xsd="http://www.w3.org/2001/XMLSchema" xmlns:xs="http://www.w3.org/2001/XMLSchema" xmlns:p="http://schemas.microsoft.com/office/2006/metadata/properties" xmlns:ns2="83c4092f-eea2-41d9-bff2-cbd71d45f0bd" xmlns:ns3="86a3a657-475a-4d97-afab-6abe163c788b" targetNamespace="http://schemas.microsoft.com/office/2006/metadata/properties" ma:root="true" ma:fieldsID="6c8d6b34631ba0230f5141d50f12c91f" ns2:_="" ns3:_="">
    <xsd:import namespace="83c4092f-eea2-41d9-bff2-cbd71d45f0bd"/>
    <xsd:import namespace="86a3a657-475a-4d97-afab-6abe163c78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4092f-eea2-41d9-bff2-cbd71d45f0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3a657-475a-4d97-afab-6abe163c78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3ECCD-6AFE-47CE-8123-0ED914558B30}">
  <ds:schemaRefs>
    <ds:schemaRef ds:uri="http://purl.org/dc/terms/"/>
    <ds:schemaRef ds:uri="83c4092f-eea2-41d9-bff2-cbd71d45f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86a3a657-475a-4d97-afab-6abe163c788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C9DD66-F9F6-475C-9A69-04DBD51EF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4092f-eea2-41d9-bff2-cbd71d45f0bd"/>
    <ds:schemaRef ds:uri="86a3a657-475a-4d97-afab-6abe163c78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543B71-A336-4504-96DD-E2A013D443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193</Words>
  <Application>Microsoft Office PowerPoint</Application>
  <PresentationFormat>Widescreen</PresentationFormat>
  <Paragraphs>44</Paragraphs>
  <Slides>11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Euphemia</vt:lpstr>
      <vt:lpstr>KG Small Town Southern Girl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Catch it, Check it, Replace it...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Moody</dc:creator>
  <cp:lastModifiedBy>Alice Moody</cp:lastModifiedBy>
  <cp:revision>1</cp:revision>
  <dcterms:created xsi:type="dcterms:W3CDTF">2020-06-29T13:51:47Z</dcterms:created>
  <dcterms:modified xsi:type="dcterms:W3CDTF">2020-06-29T13:58:57Z</dcterms:modified>
</cp:coreProperties>
</file>