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9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9" d="100"/>
          <a:sy n="89" d="100"/>
        </p:scale>
        <p:origin x="6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2100" y="1008993"/>
            <a:ext cx="9068586" cy="2506423"/>
          </a:xfrm>
        </p:spPr>
        <p:txBody>
          <a:bodyPr/>
          <a:lstStyle/>
          <a:p>
            <a:r>
              <a:rPr lang="en-US" sz="5400" dirty="0">
                <a:latin typeface="Comic Sans MS" panose="030F0702030302020204" pitchFamily="66" charset="0"/>
              </a:rPr>
              <a:t>Let’s get writing!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10779" y="8143894"/>
            <a:ext cx="2764514" cy="40626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660634" y="2727969"/>
            <a:ext cx="89700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Children need lots of big movements to help them get ready for writing, so here we go… </a:t>
            </a:r>
          </a:p>
        </p:txBody>
      </p:sp>
      <p:pic>
        <p:nvPicPr>
          <p:cNvPr id="1026" name="Picture 2" descr="Line Up: Pre-Writing Skills to Start at Home – Lumiere Children's Thera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932" y="3558966"/>
            <a:ext cx="2708922" cy="180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179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69308" y="2119690"/>
            <a:ext cx="10058400" cy="3931920"/>
          </a:xfrm>
        </p:spPr>
        <p:txBody>
          <a:bodyPr/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sz="24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Gross </a:t>
            </a:r>
            <a:r>
              <a:rPr lang="en-GB" altLang="en-US" sz="24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motor </a:t>
            </a:r>
            <a:r>
              <a:rPr lang="en-GB" altLang="en-US" sz="2400" i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activities-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sz="2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Skipping with a </a:t>
            </a:r>
            <a:r>
              <a:rPr lang="en-GB" altLang="en-US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skipping rope</a:t>
            </a:r>
            <a:endParaRPr lang="en-GB" altLang="en-US" sz="2400" i="1" dirty="0"/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Hanging </a:t>
            </a:r>
            <a:r>
              <a:rPr lang="en-GB" altLang="en-US" sz="2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and swinging</a:t>
            </a:r>
            <a:endParaRPr lang="en-GB" altLang="en-US" sz="24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Hopscotch</a:t>
            </a:r>
            <a:endParaRPr lang="en-GB" altLang="en-US" sz="24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sz="2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Throwing </a:t>
            </a:r>
            <a:r>
              <a:rPr lang="en-GB" altLang="en-US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paper aeroplanes</a:t>
            </a:r>
            <a:endParaRPr lang="en-GB" altLang="en-US" sz="24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Balancing on a line or a beam</a:t>
            </a:r>
            <a:endParaRPr lang="en-GB" altLang="en-US" sz="24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Scarf or streamer waving</a:t>
            </a:r>
            <a:endParaRPr lang="en-GB" altLang="en-US" sz="24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Sweeping with a broom</a:t>
            </a:r>
            <a:endParaRPr lang="en-GB" altLang="en-US" sz="24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sz="2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Playing </a:t>
            </a:r>
            <a:r>
              <a:rPr lang="en-GB" altLang="en-US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with bats and </a:t>
            </a:r>
            <a:r>
              <a:rPr lang="en-GB" altLang="en-US" sz="2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beanbags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GB" altLang="en-US" sz="2400" dirty="0">
              <a:latin typeface="Arial" panose="020B0604020202020204" pitchFamily="34" charset="0"/>
            </a:endParaRPr>
          </a:p>
          <a:p>
            <a:endParaRPr lang="en-US" dirty="0"/>
          </a:p>
          <a:p>
            <a:endParaRPr lang="en-GB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097" name="Picture 4" descr="Gross Motor Skills and Handwriting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48" y="736723"/>
            <a:ext cx="5109882" cy="255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4,500+ Hopscotch Stock Photos, Pictures &amp; Royalty-Free Images - iStock |  Hopscotch chalk, Playing hopscotch, Hopscotch ki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197" y="3639491"/>
            <a:ext cx="3807803" cy="253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49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2402" y="2352253"/>
            <a:ext cx="10058400" cy="3931920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GB" altLang="en-US" sz="2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GB" altLang="en-US" sz="2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GB" altLang="en-US" sz="2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GB" altLang="en-US" sz="2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GB" altLang="en-US" sz="2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sz="24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Activities you can do outside</a:t>
            </a:r>
            <a:r>
              <a:rPr lang="en-GB" altLang="en-US" sz="2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endParaRPr lang="en-GB" altLang="en-US" sz="20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sz="2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at the park</a:t>
            </a:r>
            <a:endParaRPr lang="en-GB" altLang="en-US" sz="20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sz="2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Make an obstacle course</a:t>
            </a:r>
            <a:endParaRPr lang="en-GB" altLang="en-US" sz="20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sz="2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Help peg the washing </a:t>
            </a:r>
            <a:r>
              <a:rPr lang="en-GB" altLang="en-US" sz="2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out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000" dirty="0" smtClean="0">
                <a:latin typeface="Comic Sans MS" panose="030F0702030302020204" pitchFamily="66" charset="0"/>
              </a:rPr>
              <a:t>Help sweep up with a dustpan and brush</a:t>
            </a:r>
            <a:endParaRPr lang="en-GB" altLang="en-US" sz="2000" dirty="0">
              <a:latin typeface="Comic Sans MS" panose="030F0702030302020204" pitchFamily="66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sz="2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Help pick up </a:t>
            </a:r>
            <a:r>
              <a:rPr lang="en-GB" altLang="en-US" sz="20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lego</a:t>
            </a:r>
            <a:r>
              <a:rPr lang="en-GB" altLang="en-US" sz="2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stones, leaves, coins</a:t>
            </a:r>
            <a:r>
              <a:rPr lang="en-GB" altLang="en-US" sz="2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GB" sz="2000" dirty="0"/>
          </a:p>
        </p:txBody>
      </p:sp>
      <p:pic>
        <p:nvPicPr>
          <p:cNvPr id="2050" name="Picture 1" descr="Gross Motor Activities for Preschool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1328394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5" descr="Teaching Handwriting in the Early Yea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525" y="1323092"/>
            <a:ext cx="291465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22002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4151411"/>
            <a:ext cx="30809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AutoShape 2" descr="Playing Outside: Chalk | Inspiration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4" descr="Playing Outside: Chalk | Inspiration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8" descr="Clothesline Activity for Kids Laundry ..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0" descr="Clothesline Activity for Kids Laundry Day Pretend Pla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6" name="Picture 14" descr="8+ Thousand Child Hanging Out Washing Royalty-Free Images, Stock Photos &amp;  Pictures | Shutterstock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9" b="8674"/>
          <a:stretch/>
        </p:blipFill>
        <p:spPr bwMode="auto">
          <a:xfrm>
            <a:off x="8438797" y="1258678"/>
            <a:ext cx="2835628" cy="1881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597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3573" y="2386900"/>
            <a:ext cx="10058400" cy="393192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075" name="Picture 2" descr="Finger Gym Activities - The Happy Learn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042" y="815669"/>
            <a:ext cx="2486025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" descr="Early Years for Child Development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23" y="787308"/>
            <a:ext cx="158115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7" descr="Pre-Writing Activities and Worksheets for Preschooler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755" y="740980"/>
            <a:ext cx="4248150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816773" y="28378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16773" y="259835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816773" y="44557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816773" y="733811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09725" y="3790885"/>
            <a:ext cx="8632769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Fine motor activities-</a:t>
            </a:r>
            <a:endParaRPr lang="en-GB" altLang="en-US" sz="2400" i="1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Paint with water/paint/food colouring using large or small brushes </a:t>
            </a:r>
            <a:endParaRPr lang="en-GB" altLang="en-US" sz="2000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Use big </a:t>
            </a:r>
            <a:r>
              <a:rPr lang="en-GB" altLang="en-US" sz="2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chalks on paper or on the ground outside </a:t>
            </a:r>
            <a:endParaRPr lang="en-GB" altLang="en-US" sz="2000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Paint with </a:t>
            </a:r>
            <a:r>
              <a:rPr lang="en-GB" altLang="en-US" sz="2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sticks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atin typeface="Comic Sans MS" panose="030F0702030302020204" pitchFamily="66" charset="0"/>
              </a:rPr>
              <a:t>Decorate the edge of a paper plate with clothes pegs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Cutting </a:t>
            </a:r>
            <a:r>
              <a:rPr lang="en-GB" altLang="en-US" sz="2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and sticking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0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atin typeface="Comic Sans MS" panose="030F0702030302020204" pitchFamily="66" charset="0"/>
                <a:cs typeface="Times New Roman" panose="02020603050405020304" pitchFamily="18" charset="0"/>
              </a:rPr>
              <a:t>(and you can probably think of </a:t>
            </a:r>
            <a:r>
              <a:rPr lang="en-US" altLang="en-US" sz="2000">
                <a:latin typeface="Comic Sans MS" panose="030F0702030302020204" pitchFamily="66" charset="0"/>
                <a:cs typeface="Times New Roman" panose="02020603050405020304" pitchFamily="18" charset="0"/>
              </a:rPr>
              <a:t>lots </a:t>
            </a:r>
            <a:r>
              <a:rPr lang="en-US" altLang="en-US" sz="200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more as </a:t>
            </a:r>
            <a:r>
              <a:rPr lang="en-US" altLang="en-US" sz="2000" dirty="0">
                <a:latin typeface="Comic Sans MS" panose="030F0702030302020204" pitchFamily="66" charset="0"/>
                <a:cs typeface="Times New Roman" panose="02020603050405020304" pitchFamily="18" charset="0"/>
              </a:rPr>
              <a:t>well!)</a:t>
            </a:r>
            <a:endParaRPr lang="en-GB" altLang="en-US" sz="20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1527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6084FA6672164CB2258691B7935CBD" ma:contentTypeVersion="19" ma:contentTypeDescription="Create a new document." ma:contentTypeScope="" ma:versionID="d89c02e9dc9a9faf60c4e5b49a329adf">
  <xsd:schema xmlns:xsd="http://www.w3.org/2001/XMLSchema" xmlns:xs="http://www.w3.org/2001/XMLSchema" xmlns:p="http://schemas.microsoft.com/office/2006/metadata/properties" xmlns:ns2="2f708d52-fd63-44b8-8699-94089994534c" xmlns:ns3="cdcb85ac-afd7-43cf-b74a-cb9861251e2a" targetNamespace="http://schemas.microsoft.com/office/2006/metadata/properties" ma:root="true" ma:fieldsID="03480c8b4619c801bb8b19deaeb7db42" ns2:_="" ns3:_="">
    <xsd:import namespace="2f708d52-fd63-44b8-8699-94089994534c"/>
    <xsd:import namespace="cdcb85ac-afd7-43cf-b74a-cb9861251e2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708d52-fd63-44b8-8699-9408999453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1b04802f-9dfa-47ea-a512-2b1814077d5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cb85ac-afd7-43cf-b74a-cb9861251e2a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3c2ea2c7-4a42-49de-8da6-2481a6d4d633}" ma:internalName="TaxCatchAll" ma:showField="CatchAllData" ma:web="cdcb85ac-afd7-43cf-b74a-cb9861251e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f708d52-fd63-44b8-8699-94089994534c">
      <Terms xmlns="http://schemas.microsoft.com/office/infopath/2007/PartnerControls"/>
    </lcf76f155ced4ddcb4097134ff3c332f>
    <TaxCatchAll xmlns="cdcb85ac-afd7-43cf-b74a-cb9861251e2a" xsi:nil="true"/>
  </documentManagement>
</p:properties>
</file>

<file path=customXml/itemProps1.xml><?xml version="1.0" encoding="utf-8"?>
<ds:datastoreItem xmlns:ds="http://schemas.openxmlformats.org/officeDocument/2006/customXml" ds:itemID="{287103A1-3EBC-4E33-BC1F-EE81F59768C0}"/>
</file>

<file path=customXml/itemProps2.xml><?xml version="1.0" encoding="utf-8"?>
<ds:datastoreItem xmlns:ds="http://schemas.openxmlformats.org/officeDocument/2006/customXml" ds:itemID="{7166FD71-DFA7-4CE7-827F-F1E599205E0B}"/>
</file>

<file path=customXml/itemProps3.xml><?xml version="1.0" encoding="utf-8"?>
<ds:datastoreItem xmlns:ds="http://schemas.openxmlformats.org/officeDocument/2006/customXml" ds:itemID="{2ABB5DA6-C46B-4E68-AEED-C8C37A7474E5}"/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36</TotalTime>
  <Words>150</Words>
  <Application>Microsoft Office PowerPoint</Application>
  <PresentationFormat>Widescreen</PresentationFormat>
  <Paragraphs>37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Century Gothic</vt:lpstr>
      <vt:lpstr>Comic Sans MS</vt:lpstr>
      <vt:lpstr>Garamond</vt:lpstr>
      <vt:lpstr>Times New Roman</vt:lpstr>
      <vt:lpstr>Savon</vt:lpstr>
      <vt:lpstr>Let’s get writing!</vt:lpstr>
      <vt:lpstr>PowerPoint Presentation</vt:lpstr>
      <vt:lpstr>     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Fraser</dc:creator>
  <cp:lastModifiedBy>Mrs Fraser</cp:lastModifiedBy>
  <cp:revision>7</cp:revision>
  <dcterms:created xsi:type="dcterms:W3CDTF">2025-06-01T22:14:16Z</dcterms:created>
  <dcterms:modified xsi:type="dcterms:W3CDTF">2025-06-17T19:19:31Z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0x010100D26084FA6672164CB2258691B7935CBD</vt:lpwstr>
  </property>
</Properties>
</file>